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5"/>
  </p:notesMasterIdLst>
  <p:sldIdLst>
    <p:sldId id="256" r:id="rId5"/>
    <p:sldId id="374" r:id="rId6"/>
    <p:sldId id="375" r:id="rId7"/>
    <p:sldId id="376" r:id="rId8"/>
    <p:sldId id="377" r:id="rId9"/>
    <p:sldId id="265" r:id="rId10"/>
    <p:sldId id="276" r:id="rId11"/>
    <p:sldId id="279" r:id="rId12"/>
    <p:sldId id="278" r:id="rId13"/>
    <p:sldId id="285" r:id="rId14"/>
    <p:sldId id="286" r:id="rId15"/>
    <p:sldId id="281" r:id="rId16"/>
    <p:sldId id="282" r:id="rId17"/>
    <p:sldId id="283" r:id="rId18"/>
    <p:sldId id="380" r:id="rId19"/>
    <p:sldId id="277" r:id="rId20"/>
    <p:sldId id="378" r:id="rId21"/>
    <p:sldId id="379" r:id="rId22"/>
    <p:sldId id="284" r:id="rId23"/>
    <p:sldId id="26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F3FE"/>
    <a:srgbClr val="00B0CA"/>
    <a:srgbClr val="0046AD"/>
    <a:srgbClr val="D5FA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76250" autoAdjust="0"/>
  </p:normalViewPr>
  <p:slideViewPr>
    <p:cSldViewPr snapToGrid="0">
      <p:cViewPr varScale="1">
        <p:scale>
          <a:sx n="82" d="100"/>
          <a:sy n="82" d="100"/>
        </p:scale>
        <p:origin x="1736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BC63C0-8E7B-4E5A-B7D4-68B45E46C788}" type="doc">
      <dgm:prSet loTypeId="urn:microsoft.com/office/officeart/2008/layout/TitlePictureLineup" loCatId="pictur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2E2409-D115-47A9-983A-AB8024D78929}">
      <dgm:prSet phldrT="[Text]"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Technical Advice and Support</a:t>
          </a:r>
        </a:p>
      </dgm:t>
    </dgm:pt>
    <dgm:pt modelId="{9AA3D3AD-F4B6-41D9-BABC-AB13EB7ACA89}" type="parTrans" cxnId="{422557A2-5E4B-4D77-9467-911747C057F4}">
      <dgm:prSet/>
      <dgm:spPr/>
      <dgm:t>
        <a:bodyPr/>
        <a:lstStyle/>
        <a:p>
          <a:endParaRPr lang="en-US"/>
        </a:p>
      </dgm:t>
    </dgm:pt>
    <dgm:pt modelId="{F2F3F6C5-23EF-4C05-932F-80448E6CE913}" type="sibTrans" cxnId="{422557A2-5E4B-4D77-9467-911747C057F4}">
      <dgm:prSet/>
      <dgm:spPr/>
      <dgm:t>
        <a:bodyPr/>
        <a:lstStyle/>
        <a:p>
          <a:endParaRPr lang="en-US"/>
        </a:p>
      </dgm:t>
    </dgm:pt>
    <dgm:pt modelId="{AAE50092-B3F6-46B0-A962-18DDC75E412E}">
      <dgm:prSet phldrT="[Text]" custT="1"/>
      <dgm:spPr/>
      <dgm:t>
        <a:bodyPr/>
        <a:lstStyle/>
        <a:p>
          <a:r>
            <a:rPr lang="en-US" sz="2400" b="1" dirty="0">
              <a:latin typeface="Calibri" panose="020F0502020204030204" pitchFamily="34" charset="0"/>
              <a:cs typeface="Calibri" panose="020F0502020204030204" pitchFamily="34" charset="0"/>
            </a:rPr>
            <a:t>Capacity Building</a:t>
          </a:r>
        </a:p>
      </dgm:t>
    </dgm:pt>
    <dgm:pt modelId="{116A77DA-493D-4A8C-90DF-21E7D84ED558}" type="parTrans" cxnId="{62D8E85F-EF49-4AC8-B27D-3B76CC638F81}">
      <dgm:prSet/>
      <dgm:spPr/>
      <dgm:t>
        <a:bodyPr/>
        <a:lstStyle/>
        <a:p>
          <a:endParaRPr lang="en-US"/>
        </a:p>
      </dgm:t>
    </dgm:pt>
    <dgm:pt modelId="{E7A5C4CE-EFAB-41DD-9F13-85F866A91B59}" type="sibTrans" cxnId="{62D8E85F-EF49-4AC8-B27D-3B76CC638F81}">
      <dgm:prSet/>
      <dgm:spPr/>
      <dgm:t>
        <a:bodyPr/>
        <a:lstStyle/>
        <a:p>
          <a:endParaRPr lang="en-US"/>
        </a:p>
      </dgm:t>
    </dgm:pt>
    <dgm:pt modelId="{33350426-6D30-493F-8D19-89C7833E951A}">
      <dgm:prSet phldrT="[Text]"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Data Stewardship &amp; Accessibility</a:t>
          </a:r>
        </a:p>
      </dgm:t>
    </dgm:pt>
    <dgm:pt modelId="{D759B0CF-1022-4556-829F-3A60DB668E3B}" type="parTrans" cxnId="{459799B8-BF0C-4F08-9AF9-B42CA6389FC6}">
      <dgm:prSet/>
      <dgm:spPr/>
      <dgm:t>
        <a:bodyPr/>
        <a:lstStyle/>
        <a:p>
          <a:endParaRPr lang="en-US"/>
        </a:p>
      </dgm:t>
    </dgm:pt>
    <dgm:pt modelId="{8F290E27-634E-4ACD-9BA5-CD16C1FE8B22}" type="sibTrans" cxnId="{459799B8-BF0C-4F08-9AF9-B42CA6389FC6}">
      <dgm:prSet/>
      <dgm:spPr/>
      <dgm:t>
        <a:bodyPr/>
        <a:lstStyle/>
        <a:p>
          <a:endParaRPr lang="en-US"/>
        </a:p>
      </dgm:t>
    </dgm:pt>
    <dgm:pt modelId="{EE9C1C78-92CC-44A0-AFEC-8BDF6A8C9AD1}">
      <dgm:prSet phldrT="[Text]" custT="1"/>
      <dgm:spPr/>
      <dgm:t>
        <a:bodyPr/>
        <a:lstStyle/>
        <a:p>
          <a:r>
            <a:rPr lang="en-US" sz="2000" b="1" dirty="0">
              <a:latin typeface="Calibri" panose="020F0502020204030204" pitchFamily="34" charset="0"/>
              <a:cs typeface="Calibri" panose="020F0502020204030204" pitchFamily="34" charset="0"/>
            </a:rPr>
            <a:t>Coordination &amp; Project Development</a:t>
          </a:r>
        </a:p>
      </dgm:t>
    </dgm:pt>
    <dgm:pt modelId="{09D97285-A168-4298-BB0C-5F01E307021A}" type="parTrans" cxnId="{81AAE8D6-1CD5-4C7E-87EA-2AABD700F7F3}">
      <dgm:prSet/>
      <dgm:spPr/>
      <dgm:t>
        <a:bodyPr/>
        <a:lstStyle/>
        <a:p>
          <a:endParaRPr lang="en-US"/>
        </a:p>
      </dgm:t>
    </dgm:pt>
    <dgm:pt modelId="{D974E1A6-6905-4334-8B9D-B1AA7D061AEE}" type="sibTrans" cxnId="{81AAE8D6-1CD5-4C7E-87EA-2AABD700F7F3}">
      <dgm:prSet/>
      <dgm:spPr/>
      <dgm:t>
        <a:bodyPr/>
        <a:lstStyle/>
        <a:p>
          <a:endParaRPr lang="en-US"/>
        </a:p>
      </dgm:t>
    </dgm:pt>
    <dgm:pt modelId="{C2D76E00-4DB6-43F5-BCF6-71348388C3DB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Technical backstopping for in-country basepoint surveys</a:t>
          </a:r>
        </a:p>
      </dgm:t>
    </dgm:pt>
    <dgm:pt modelId="{5E0F1238-1438-4D05-AF99-D74D4437BB34}" type="parTrans" cxnId="{B077E0FC-7B5B-4E98-9CB4-F8640E1AF83E}">
      <dgm:prSet/>
      <dgm:spPr/>
      <dgm:t>
        <a:bodyPr/>
        <a:lstStyle/>
        <a:p>
          <a:endParaRPr lang="en-US"/>
        </a:p>
      </dgm:t>
    </dgm:pt>
    <dgm:pt modelId="{B214C3D6-98A6-48C7-919F-DA54C0A754BB}" type="sibTrans" cxnId="{B077E0FC-7B5B-4E98-9CB4-F8640E1AF83E}">
      <dgm:prSet/>
      <dgm:spPr/>
      <dgm:t>
        <a:bodyPr/>
        <a:lstStyle/>
        <a:p>
          <a:endParaRPr lang="en-US"/>
        </a:p>
      </dgm:t>
    </dgm:pt>
    <dgm:pt modelId="{0D09968C-4BFB-4EEC-88AD-789AEE50E9FA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Mapping and delimitation support</a:t>
          </a:r>
        </a:p>
      </dgm:t>
    </dgm:pt>
    <dgm:pt modelId="{CE19AE3F-4E3C-4FC3-83B6-7A78AB1F929C}" type="parTrans" cxnId="{E1EBB6A1-BF6E-4CE2-BCF5-6D94F808F81F}">
      <dgm:prSet/>
      <dgm:spPr/>
      <dgm:t>
        <a:bodyPr/>
        <a:lstStyle/>
        <a:p>
          <a:endParaRPr lang="en-US"/>
        </a:p>
      </dgm:t>
    </dgm:pt>
    <dgm:pt modelId="{AD73F6E6-5073-4A08-B8DB-D9B768892582}" type="sibTrans" cxnId="{E1EBB6A1-BF6E-4CE2-BCF5-6D94F808F81F}">
      <dgm:prSet/>
      <dgm:spPr/>
      <dgm:t>
        <a:bodyPr/>
        <a:lstStyle/>
        <a:p>
          <a:endParaRPr lang="en-US"/>
        </a:p>
      </dgm:t>
    </dgm:pt>
    <dgm:pt modelId="{21A82DCF-321A-4E01-8605-ECA851B45E03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Extended Continental Shelf submissions support</a:t>
          </a:r>
        </a:p>
      </dgm:t>
    </dgm:pt>
    <dgm:pt modelId="{46912E64-92C8-40AD-80F5-986818FF1F57}" type="parTrans" cxnId="{62E9CECE-5188-4685-A4B5-973AFC27A6E0}">
      <dgm:prSet/>
      <dgm:spPr/>
      <dgm:t>
        <a:bodyPr/>
        <a:lstStyle/>
        <a:p>
          <a:endParaRPr lang="en-US"/>
        </a:p>
      </dgm:t>
    </dgm:pt>
    <dgm:pt modelId="{633F927F-D4B7-44C2-AB22-87B5B597F91C}" type="sibTrans" cxnId="{62E9CECE-5188-4685-A4B5-973AFC27A6E0}">
      <dgm:prSet/>
      <dgm:spPr/>
      <dgm:t>
        <a:bodyPr/>
        <a:lstStyle/>
        <a:p>
          <a:endParaRPr lang="en-US"/>
        </a:p>
      </dgm:t>
    </dgm:pt>
    <dgm:pt modelId="{C4B2474E-8B68-4280-B6A9-2D3349952249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Advising on UN submissions process</a:t>
          </a:r>
        </a:p>
      </dgm:t>
    </dgm:pt>
    <dgm:pt modelId="{DEB48625-33B9-4A38-9527-8FDBDBC23375}" type="parTrans" cxnId="{4139E679-29FA-4B9B-A1C4-3789E41376BB}">
      <dgm:prSet/>
      <dgm:spPr/>
      <dgm:t>
        <a:bodyPr/>
        <a:lstStyle/>
        <a:p>
          <a:endParaRPr lang="en-US"/>
        </a:p>
      </dgm:t>
    </dgm:pt>
    <dgm:pt modelId="{374C7400-FB3F-4C1E-9035-88B1624622D5}" type="sibTrans" cxnId="{4139E679-29FA-4B9B-A1C4-3789E41376BB}">
      <dgm:prSet/>
      <dgm:spPr/>
      <dgm:t>
        <a:bodyPr/>
        <a:lstStyle/>
        <a:p>
          <a:endParaRPr lang="en-US"/>
        </a:p>
      </dgm:t>
    </dgm:pt>
    <dgm:pt modelId="{D2270040-3C2A-45F8-9A55-111F366D7976}">
      <dgm:prSet phldrT="[Text]" custT="1"/>
      <dgm:spPr/>
      <dgm:t>
        <a:bodyPr/>
        <a:lstStyle/>
        <a:p>
          <a:r>
            <a:rPr lang="en-US" sz="1800" dirty="0" err="1">
              <a:latin typeface="Calibri" panose="020F0502020204030204" pitchFamily="34" charset="0"/>
              <a:cs typeface="Calibri" panose="020F0502020204030204" pitchFamily="34" charset="0"/>
            </a:rPr>
            <a:t>Organising</a:t>
          </a: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 annual Working Sessions at </a:t>
          </a:r>
          <a:r>
            <a:rPr lang="en-US" sz="1800" dirty="0" err="1">
              <a:latin typeface="Calibri" panose="020F0502020204030204" pitchFamily="34" charset="0"/>
              <a:cs typeface="Calibri" panose="020F0502020204030204" pitchFamily="34" charset="0"/>
            </a:rPr>
            <a:t>UniSydney</a:t>
          </a:r>
          <a:endParaRPr lang="en-U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415FDB-A9B5-4DCA-81EA-ABA50EC08BC5}" type="parTrans" cxnId="{5531FEE8-FD14-4237-A5C9-275F87500A09}">
      <dgm:prSet/>
      <dgm:spPr/>
      <dgm:t>
        <a:bodyPr/>
        <a:lstStyle/>
        <a:p>
          <a:endParaRPr lang="en-US"/>
        </a:p>
      </dgm:t>
    </dgm:pt>
    <dgm:pt modelId="{19581674-DCD1-4397-98A2-8A3C19C1B07B}" type="sibTrans" cxnId="{5531FEE8-FD14-4237-A5C9-275F87500A09}">
      <dgm:prSet/>
      <dgm:spPr/>
      <dgm:t>
        <a:bodyPr/>
        <a:lstStyle/>
        <a:p>
          <a:endParaRPr lang="en-US"/>
        </a:p>
      </dgm:t>
    </dgm:pt>
    <dgm:pt modelId="{896C5F4B-FA2A-44C7-801F-610B495A85AA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Hosting attachments</a:t>
          </a:r>
        </a:p>
      </dgm:t>
    </dgm:pt>
    <dgm:pt modelId="{01AF6664-789A-48E6-B7E0-AB374833DED0}" type="parTrans" cxnId="{3326ED35-2780-4F5B-9C05-0D11D3C3A47C}">
      <dgm:prSet/>
      <dgm:spPr/>
      <dgm:t>
        <a:bodyPr/>
        <a:lstStyle/>
        <a:p>
          <a:endParaRPr lang="en-US"/>
        </a:p>
      </dgm:t>
    </dgm:pt>
    <dgm:pt modelId="{B7B68488-2ACE-4C4F-A3D1-C83A67566887}" type="sibTrans" cxnId="{3326ED35-2780-4F5B-9C05-0D11D3C3A47C}">
      <dgm:prSet/>
      <dgm:spPr/>
      <dgm:t>
        <a:bodyPr/>
        <a:lstStyle/>
        <a:p>
          <a:endParaRPr lang="en-US"/>
        </a:p>
      </dgm:t>
    </dgm:pt>
    <dgm:pt modelId="{9FA77C42-7082-4DB9-85F7-046EB76680E9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National workshops</a:t>
          </a:r>
        </a:p>
      </dgm:t>
    </dgm:pt>
    <dgm:pt modelId="{1388F8E9-42DA-4281-AD3A-E8729CF234AB}" type="parTrans" cxnId="{5D60254B-38FB-4B3B-BB29-B777379DADE2}">
      <dgm:prSet/>
      <dgm:spPr/>
      <dgm:t>
        <a:bodyPr/>
        <a:lstStyle/>
        <a:p>
          <a:endParaRPr lang="en-US"/>
        </a:p>
      </dgm:t>
    </dgm:pt>
    <dgm:pt modelId="{A618943B-2A67-43ED-8A52-633B250FD8AC}" type="sibTrans" cxnId="{5D60254B-38FB-4B3B-BB29-B777379DADE2}">
      <dgm:prSet/>
      <dgm:spPr/>
      <dgm:t>
        <a:bodyPr/>
        <a:lstStyle/>
        <a:p>
          <a:endParaRPr lang="en-US"/>
        </a:p>
      </dgm:t>
    </dgm:pt>
    <dgm:pt modelId="{3D84FB54-6387-4FA6-BC10-51615BD8FB6B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Comprehensive dataset hosting on behalf of countries</a:t>
          </a:r>
        </a:p>
      </dgm:t>
    </dgm:pt>
    <dgm:pt modelId="{DFECE576-9B88-4F66-ACE0-506E77B542A9}" type="parTrans" cxnId="{42EEFB59-6416-4926-80D6-7350BD64C2B1}">
      <dgm:prSet/>
      <dgm:spPr/>
      <dgm:t>
        <a:bodyPr/>
        <a:lstStyle/>
        <a:p>
          <a:endParaRPr lang="en-US"/>
        </a:p>
      </dgm:t>
    </dgm:pt>
    <dgm:pt modelId="{DE4B19E6-91A1-4F61-A2BB-6C18468F21CD}" type="sibTrans" cxnId="{42EEFB59-6416-4926-80D6-7350BD64C2B1}">
      <dgm:prSet/>
      <dgm:spPr/>
      <dgm:t>
        <a:bodyPr/>
        <a:lstStyle/>
        <a:p>
          <a:endParaRPr lang="en-US"/>
        </a:p>
      </dgm:t>
    </dgm:pt>
    <dgm:pt modelId="{5DA2CA8E-2A77-4FAC-8A17-955DA18A1959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MB Dashboard in development</a:t>
          </a:r>
        </a:p>
      </dgm:t>
    </dgm:pt>
    <dgm:pt modelId="{3A944544-D51E-4309-A9CD-7F4A5094E629}" type="parTrans" cxnId="{9FEA35B2-9A00-435A-B019-EC00F9B4E7CF}">
      <dgm:prSet/>
      <dgm:spPr/>
      <dgm:t>
        <a:bodyPr/>
        <a:lstStyle/>
        <a:p>
          <a:endParaRPr lang="en-US"/>
        </a:p>
      </dgm:t>
    </dgm:pt>
    <dgm:pt modelId="{A171DA4A-CAE1-4130-BEA2-B3F728F912B5}" type="sibTrans" cxnId="{9FEA35B2-9A00-435A-B019-EC00F9B4E7CF}">
      <dgm:prSet/>
      <dgm:spPr/>
      <dgm:t>
        <a:bodyPr/>
        <a:lstStyle/>
        <a:p>
          <a:endParaRPr lang="en-US"/>
        </a:p>
      </dgm:t>
    </dgm:pt>
    <dgm:pt modelId="{02DD27A4-247A-4FE3-8B19-E587BFCB12ED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Improving accessibility of published info on Pacific Data Hub</a:t>
          </a:r>
        </a:p>
      </dgm:t>
    </dgm:pt>
    <dgm:pt modelId="{A9889359-64B9-48D8-B0C7-B408FA4E9F67}" type="parTrans" cxnId="{66B45143-D6DB-4036-9AE5-117B5F4B076B}">
      <dgm:prSet/>
      <dgm:spPr/>
      <dgm:t>
        <a:bodyPr/>
        <a:lstStyle/>
        <a:p>
          <a:endParaRPr lang="en-US"/>
        </a:p>
      </dgm:t>
    </dgm:pt>
    <dgm:pt modelId="{4A5B10EA-4922-4438-9FFA-B7AC8AFEA46C}" type="sibTrans" cxnId="{66B45143-D6DB-4036-9AE5-117B5F4B076B}">
      <dgm:prSet/>
      <dgm:spPr/>
      <dgm:t>
        <a:bodyPr/>
        <a:lstStyle/>
        <a:p>
          <a:endParaRPr lang="en-US"/>
        </a:p>
      </dgm:t>
    </dgm:pt>
    <dgm:pt modelId="{FE061FA1-4A77-412E-B5C7-F7CA7BF4BB61}">
      <dgm:prSet phldrT="[Text]"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Host monthly Consortium partner meetings</a:t>
          </a:r>
        </a:p>
      </dgm:t>
    </dgm:pt>
    <dgm:pt modelId="{5E306F50-E768-4186-8D72-CA8D0DD449EE}" type="parTrans" cxnId="{5B3C72C7-BC9A-4511-BAA2-148447FBC393}">
      <dgm:prSet/>
      <dgm:spPr/>
      <dgm:t>
        <a:bodyPr/>
        <a:lstStyle/>
        <a:p>
          <a:endParaRPr lang="en-US"/>
        </a:p>
      </dgm:t>
    </dgm:pt>
    <dgm:pt modelId="{136F57C6-5F3E-4DBF-9140-54F8B87E6409}" type="sibTrans" cxnId="{5B3C72C7-BC9A-4511-BAA2-148447FBC393}">
      <dgm:prSet/>
      <dgm:spPr/>
      <dgm:t>
        <a:bodyPr/>
        <a:lstStyle/>
        <a:p>
          <a:endParaRPr lang="en-US"/>
        </a:p>
      </dgm:t>
    </dgm:pt>
    <dgm:pt modelId="{5F09223B-09BE-4D67-B368-4DFB0AD7D0EF}">
      <dgm:prSet phldrT="[Text]"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Develop project proposals</a:t>
          </a:r>
        </a:p>
      </dgm:t>
    </dgm:pt>
    <dgm:pt modelId="{D0D7E3ED-6695-4F31-8365-F920868A07DD}" type="parTrans" cxnId="{8ECEE357-BDB3-4DD5-B404-8A52731A3649}">
      <dgm:prSet/>
      <dgm:spPr/>
      <dgm:t>
        <a:bodyPr/>
        <a:lstStyle/>
        <a:p>
          <a:endParaRPr lang="en-US"/>
        </a:p>
      </dgm:t>
    </dgm:pt>
    <dgm:pt modelId="{725EE767-A244-4C7A-BF6D-8334FF01369E}" type="sibTrans" cxnId="{8ECEE357-BDB3-4DD5-B404-8A52731A3649}">
      <dgm:prSet/>
      <dgm:spPr/>
      <dgm:t>
        <a:bodyPr/>
        <a:lstStyle/>
        <a:p>
          <a:endParaRPr lang="en-US"/>
        </a:p>
      </dgm:t>
    </dgm:pt>
    <dgm:pt modelId="{DC44D0F9-A7C8-4C5E-B359-7C14707E5836}">
      <dgm:prSet phldrT="[Text]"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Home of Pacific Geospatial and Surveying Council Partnership Desk</a:t>
          </a:r>
        </a:p>
      </dgm:t>
    </dgm:pt>
    <dgm:pt modelId="{7CFC82C5-84DA-4FFF-8EEC-F6BBB5641B1C}" type="parTrans" cxnId="{237FC706-5FF4-4267-9B90-FE7F62D37189}">
      <dgm:prSet/>
      <dgm:spPr/>
      <dgm:t>
        <a:bodyPr/>
        <a:lstStyle/>
        <a:p>
          <a:endParaRPr lang="en-US"/>
        </a:p>
      </dgm:t>
    </dgm:pt>
    <dgm:pt modelId="{A0C82493-CE6E-4396-B71E-067D5010D739}" type="sibTrans" cxnId="{237FC706-5FF4-4267-9B90-FE7F62D37189}">
      <dgm:prSet/>
      <dgm:spPr/>
      <dgm:t>
        <a:bodyPr/>
        <a:lstStyle/>
        <a:p>
          <a:endParaRPr lang="en-US"/>
        </a:p>
      </dgm:t>
    </dgm:pt>
    <dgm:pt modelId="{369B4564-C463-4271-A788-9F8904D5625B}">
      <dgm:prSet phldrT="[Text]" custT="1"/>
      <dgm:spPr/>
      <dgm:t>
        <a:bodyPr/>
        <a:lstStyle/>
        <a:p>
          <a:r>
            <a:rPr lang="en-US" sz="1800" dirty="0" err="1">
              <a:latin typeface="Calibri" panose="020F0502020204030204" pitchFamily="34" charset="0"/>
              <a:cs typeface="Calibri" panose="020F0502020204030204" pitchFamily="34" charset="0"/>
            </a:rPr>
            <a:t>Organising</a:t>
          </a:r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 relevant training, webinars, and other development opportunities</a:t>
          </a:r>
        </a:p>
      </dgm:t>
    </dgm:pt>
    <dgm:pt modelId="{956A8E82-909D-48BE-A234-EC2C3F277B8F}" type="parTrans" cxnId="{059A4A40-11E7-4824-B88C-B8C97AA1F350}">
      <dgm:prSet/>
      <dgm:spPr/>
      <dgm:t>
        <a:bodyPr/>
        <a:lstStyle/>
        <a:p>
          <a:endParaRPr lang="en-US"/>
        </a:p>
      </dgm:t>
    </dgm:pt>
    <dgm:pt modelId="{D324791E-9B99-486E-99F4-124373164DA4}" type="sibTrans" cxnId="{059A4A40-11E7-4824-B88C-B8C97AA1F350}">
      <dgm:prSet/>
      <dgm:spPr/>
      <dgm:t>
        <a:bodyPr/>
        <a:lstStyle/>
        <a:p>
          <a:endParaRPr lang="en-US"/>
        </a:p>
      </dgm:t>
    </dgm:pt>
    <dgm:pt modelId="{1B6E35B0-2001-486E-9CA2-2974BF63FC73}">
      <dgm:prSet phldrT="[Text]" custT="1"/>
      <dgm:spPr/>
      <dgm:t>
        <a:bodyPr/>
        <a:lstStyle/>
        <a:p>
          <a:r>
            <a:rPr lang="en-US" sz="1800" dirty="0">
              <a:latin typeface="Calibri" panose="020F0502020204030204" pitchFamily="34" charset="0"/>
              <a:cs typeface="Calibri" panose="020F0502020204030204" pitchFamily="34" charset="0"/>
            </a:rPr>
            <a:t>Supporting negotiations</a:t>
          </a:r>
        </a:p>
      </dgm:t>
    </dgm:pt>
    <dgm:pt modelId="{E59D17D8-C6DF-4CED-8FD6-2AC600190EFE}" type="parTrans" cxnId="{59771694-0442-4529-9EAF-31BE232B92BE}">
      <dgm:prSet/>
      <dgm:spPr/>
      <dgm:t>
        <a:bodyPr/>
        <a:lstStyle/>
        <a:p>
          <a:endParaRPr lang="en-US"/>
        </a:p>
      </dgm:t>
    </dgm:pt>
    <dgm:pt modelId="{D0C70EEF-3928-485A-9DB3-334BEFB29480}" type="sibTrans" cxnId="{59771694-0442-4529-9EAF-31BE232B92BE}">
      <dgm:prSet/>
      <dgm:spPr/>
      <dgm:t>
        <a:bodyPr/>
        <a:lstStyle/>
        <a:p>
          <a:endParaRPr lang="en-US"/>
        </a:p>
      </dgm:t>
    </dgm:pt>
    <dgm:pt modelId="{FC30B85B-9CD2-4575-8A0A-6948A4515F97}">
      <dgm:prSet phldrT="[Text]" custT="1"/>
      <dgm:spPr/>
      <dgm:t>
        <a:bodyPr/>
        <a:lstStyle/>
        <a:p>
          <a:r>
            <a:rPr lang="en-US" sz="1800" b="0" dirty="0">
              <a:latin typeface="Calibri" panose="020F0502020204030204" pitchFamily="34" charset="0"/>
              <a:cs typeface="Calibri" panose="020F0502020204030204" pitchFamily="34" charset="0"/>
            </a:rPr>
            <a:t>Communications and engagement strategy</a:t>
          </a:r>
        </a:p>
      </dgm:t>
    </dgm:pt>
    <dgm:pt modelId="{9007B1D1-F51B-42D0-9834-501085B0E33C}" type="parTrans" cxnId="{D33BB667-83B0-4FC7-8821-EA5BF0EDCDA2}">
      <dgm:prSet/>
      <dgm:spPr/>
      <dgm:t>
        <a:bodyPr/>
        <a:lstStyle/>
        <a:p>
          <a:endParaRPr lang="en-US"/>
        </a:p>
      </dgm:t>
    </dgm:pt>
    <dgm:pt modelId="{56C0CC0F-E47B-49FC-B5C8-1540D6743909}" type="sibTrans" cxnId="{D33BB667-83B0-4FC7-8821-EA5BF0EDCDA2}">
      <dgm:prSet/>
      <dgm:spPr/>
      <dgm:t>
        <a:bodyPr/>
        <a:lstStyle/>
        <a:p>
          <a:endParaRPr lang="en-US"/>
        </a:p>
      </dgm:t>
    </dgm:pt>
    <dgm:pt modelId="{70AB7E89-E634-425E-924C-AD31DA99179A}" type="pres">
      <dgm:prSet presAssocID="{CCBC63C0-8E7B-4E5A-B7D4-68B45E46C788}" presName="Name0" presStyleCnt="0">
        <dgm:presLayoutVars>
          <dgm:dir/>
        </dgm:presLayoutVars>
      </dgm:prSet>
      <dgm:spPr/>
    </dgm:pt>
    <dgm:pt modelId="{1CD93744-DDD0-44AD-AF36-A0A0950DA1C7}" type="pres">
      <dgm:prSet presAssocID="{CA2E2409-D115-47A9-983A-AB8024D78929}" presName="composite" presStyleCnt="0"/>
      <dgm:spPr/>
    </dgm:pt>
    <dgm:pt modelId="{697D49CC-4D16-4DAB-83F8-C1245ECD8412}" type="pres">
      <dgm:prSet presAssocID="{CA2E2409-D115-47A9-983A-AB8024D78929}" presName="Accent" presStyleLbl="alignAcc1" presStyleIdx="0" presStyleCnt="4"/>
      <dgm:spPr/>
    </dgm:pt>
    <dgm:pt modelId="{28E545E7-AFD7-4A50-8DED-EA7F14721FA4}" type="pres">
      <dgm:prSet presAssocID="{CA2E2409-D115-47A9-983A-AB8024D78929}" presName="Image" presStyleLbl="node1" presStyleIdx="0" presStyleCnt="4" custScaleX="109200" custLinFactNeighborX="-1782" custLinFactNeighborY="53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1E481FF-60DC-464F-9CCE-2A84B180A76C}" type="pres">
      <dgm:prSet presAssocID="{CA2E2409-D115-47A9-983A-AB8024D78929}" presName="Child" presStyleLbl="revTx" presStyleIdx="0" presStyleCnt="4" custScaleX="121476" custScaleY="146310" custLinFactNeighborX="9761" custLinFactNeighborY="26313">
        <dgm:presLayoutVars>
          <dgm:bulletEnabled val="1"/>
        </dgm:presLayoutVars>
      </dgm:prSet>
      <dgm:spPr/>
    </dgm:pt>
    <dgm:pt modelId="{8AC0AC11-83B4-4CA6-AE28-8D07FD5BF460}" type="pres">
      <dgm:prSet presAssocID="{CA2E2409-D115-47A9-983A-AB8024D78929}" presName="Parent" presStyleLbl="alignNode1" presStyleIdx="0" presStyleCnt="4" custScaleX="102062" custScaleY="164885">
        <dgm:presLayoutVars>
          <dgm:bulletEnabled val="1"/>
        </dgm:presLayoutVars>
      </dgm:prSet>
      <dgm:spPr/>
    </dgm:pt>
    <dgm:pt modelId="{3F562BB5-4C9E-4BD3-89A3-7D8F28EBDC54}" type="pres">
      <dgm:prSet presAssocID="{F2F3F6C5-23EF-4C05-932F-80448E6CE913}" presName="sibTrans" presStyleCnt="0"/>
      <dgm:spPr/>
    </dgm:pt>
    <dgm:pt modelId="{C0784F2A-CDAC-4431-AFD1-C33D79BC7B48}" type="pres">
      <dgm:prSet presAssocID="{AAE50092-B3F6-46B0-A962-18DDC75E412E}" presName="composite" presStyleCnt="0"/>
      <dgm:spPr/>
    </dgm:pt>
    <dgm:pt modelId="{F5A2EB5C-0BF2-4737-9747-4AA320C03DDA}" type="pres">
      <dgm:prSet presAssocID="{AAE50092-B3F6-46B0-A962-18DDC75E412E}" presName="Accent" presStyleLbl="alignAcc1" presStyleIdx="1" presStyleCnt="4"/>
      <dgm:spPr/>
    </dgm:pt>
    <dgm:pt modelId="{9DFD2D08-A2F8-48BC-8273-91ADFA0A2746}" type="pres">
      <dgm:prSet presAssocID="{AAE50092-B3F6-46B0-A962-18DDC75E412E}" presName="Image" presStyleLbl="node1" presStyleIdx="1" presStyleCnt="4" custScaleX="10633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CB56414-9ADB-4F93-8FDD-10CCC62D88A8}" type="pres">
      <dgm:prSet presAssocID="{AAE50092-B3F6-46B0-A962-18DDC75E412E}" presName="Child" presStyleLbl="revTx" presStyleIdx="1" presStyleCnt="4" custScaleX="131046" custScaleY="136407" custLinFactNeighborX="14366" custLinFactNeighborY="24950">
        <dgm:presLayoutVars>
          <dgm:bulletEnabled val="1"/>
        </dgm:presLayoutVars>
      </dgm:prSet>
      <dgm:spPr/>
    </dgm:pt>
    <dgm:pt modelId="{1A8EC4F3-ED6C-4A79-B6E8-EA8485AF53B2}" type="pres">
      <dgm:prSet presAssocID="{AAE50092-B3F6-46B0-A962-18DDC75E412E}" presName="Parent" presStyleLbl="alignNode1" presStyleIdx="1" presStyleCnt="4" custScaleX="101612" custScaleY="160867" custLinFactNeighborX="871" custLinFactNeighborY="10594">
        <dgm:presLayoutVars>
          <dgm:bulletEnabled val="1"/>
        </dgm:presLayoutVars>
      </dgm:prSet>
      <dgm:spPr/>
    </dgm:pt>
    <dgm:pt modelId="{E698742A-AEE1-4183-95B6-19C212128903}" type="pres">
      <dgm:prSet presAssocID="{E7A5C4CE-EFAB-41DD-9F13-85F866A91B59}" presName="sibTrans" presStyleCnt="0"/>
      <dgm:spPr/>
    </dgm:pt>
    <dgm:pt modelId="{410B95E0-CB95-4043-A886-1590E75E60E0}" type="pres">
      <dgm:prSet presAssocID="{33350426-6D30-493F-8D19-89C7833E951A}" presName="composite" presStyleCnt="0"/>
      <dgm:spPr/>
    </dgm:pt>
    <dgm:pt modelId="{3CBD3963-4CDA-43E6-BFC0-2B624F2CC7E8}" type="pres">
      <dgm:prSet presAssocID="{33350426-6D30-493F-8D19-89C7833E951A}" presName="Accent" presStyleLbl="alignAcc1" presStyleIdx="2" presStyleCnt="4"/>
      <dgm:spPr/>
    </dgm:pt>
    <dgm:pt modelId="{06EF6D25-AC03-4468-A443-24256A639BCE}" type="pres">
      <dgm:prSet presAssocID="{33350426-6D30-493F-8D19-89C7833E951A}" presName="Image" presStyleLbl="node1" presStyleIdx="2" presStyleCnt="4" custScaleX="9863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D0BA41B-AD83-446D-BE3E-EDEE9460BA66}" type="pres">
      <dgm:prSet presAssocID="{33350426-6D30-493F-8D19-89C7833E951A}" presName="Child" presStyleLbl="revTx" presStyleIdx="2" presStyleCnt="4" custScaleX="103191" custScaleY="126755" custLinFactNeighborX="1591" custLinFactNeighborY="20754">
        <dgm:presLayoutVars>
          <dgm:bulletEnabled val="1"/>
        </dgm:presLayoutVars>
      </dgm:prSet>
      <dgm:spPr/>
    </dgm:pt>
    <dgm:pt modelId="{EC09042A-B373-4834-BF3B-5DFBE309DE27}" type="pres">
      <dgm:prSet presAssocID="{33350426-6D30-493F-8D19-89C7833E951A}" presName="Parent" presStyleLbl="alignNode1" presStyleIdx="2" presStyleCnt="4" custScaleY="145999">
        <dgm:presLayoutVars>
          <dgm:bulletEnabled val="1"/>
        </dgm:presLayoutVars>
      </dgm:prSet>
      <dgm:spPr/>
    </dgm:pt>
    <dgm:pt modelId="{1CDF80DD-1003-4F98-94E5-48F7BFFD9B06}" type="pres">
      <dgm:prSet presAssocID="{8F290E27-634E-4ACD-9BA5-CD16C1FE8B22}" presName="sibTrans" presStyleCnt="0"/>
      <dgm:spPr/>
    </dgm:pt>
    <dgm:pt modelId="{83C2899D-3B3E-4F69-B2E0-77F87EDA21FD}" type="pres">
      <dgm:prSet presAssocID="{EE9C1C78-92CC-44A0-AFEC-8BDF6A8C9AD1}" presName="composite" presStyleCnt="0"/>
      <dgm:spPr/>
    </dgm:pt>
    <dgm:pt modelId="{AED983F8-8BCD-4C91-A8DA-CE4B1F0B7686}" type="pres">
      <dgm:prSet presAssocID="{EE9C1C78-92CC-44A0-AFEC-8BDF6A8C9AD1}" presName="Accent" presStyleLbl="alignAcc1" presStyleIdx="3" presStyleCnt="4"/>
      <dgm:spPr/>
    </dgm:pt>
    <dgm:pt modelId="{784D5CAD-812B-47D3-88EB-18E50EC13F02}" type="pres">
      <dgm:prSet presAssocID="{EE9C1C78-92CC-44A0-AFEC-8BDF6A8C9AD1}" presName="Image" presStyleLbl="nod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4FE12B9C-05DD-4F12-8FBB-84D8AAA7620D}" type="pres">
      <dgm:prSet presAssocID="{EE9C1C78-92CC-44A0-AFEC-8BDF6A8C9AD1}" presName="Child" presStyleLbl="revTx" presStyleIdx="3" presStyleCnt="4" custScaleX="111262" custScaleY="139841" custLinFactNeighborX="1349" custLinFactNeighborY="23908">
        <dgm:presLayoutVars>
          <dgm:bulletEnabled val="1"/>
        </dgm:presLayoutVars>
      </dgm:prSet>
      <dgm:spPr/>
    </dgm:pt>
    <dgm:pt modelId="{1AE16724-AE03-4CCB-A2DB-DC8EF73A4174}" type="pres">
      <dgm:prSet presAssocID="{EE9C1C78-92CC-44A0-AFEC-8BDF6A8C9AD1}" presName="Parent" presStyleLbl="alignNode1" presStyleIdx="3" presStyleCnt="4" custScaleY="198853">
        <dgm:presLayoutVars>
          <dgm:bulletEnabled val="1"/>
        </dgm:presLayoutVars>
      </dgm:prSet>
      <dgm:spPr/>
    </dgm:pt>
  </dgm:ptLst>
  <dgm:cxnLst>
    <dgm:cxn modelId="{2841E403-623E-40A2-BF31-8550B7C46017}" type="presOf" srcId="{02DD27A4-247A-4FE3-8B19-E587BFCB12ED}" destId="{8D0BA41B-AD83-446D-BE3E-EDEE9460BA66}" srcOrd="0" destOrd="1" presId="urn:microsoft.com/office/officeart/2008/layout/TitlePictureLineup"/>
    <dgm:cxn modelId="{237FC706-5FF4-4267-9B90-FE7F62D37189}" srcId="{EE9C1C78-92CC-44A0-AFEC-8BDF6A8C9AD1}" destId="{DC44D0F9-A7C8-4C5E-B359-7C14707E5836}" srcOrd="1" destOrd="0" parTransId="{7CFC82C5-84DA-4FFF-8EEC-F6BBB5641B1C}" sibTransId="{A0C82493-CE6E-4396-B71E-067D5010D739}"/>
    <dgm:cxn modelId="{D7BC7A0C-CDE8-4196-A487-8F8699B2AA9F}" type="presOf" srcId="{FC30B85B-9CD2-4575-8A0A-6948A4515F97}" destId="{4FE12B9C-05DD-4F12-8FBB-84D8AAA7620D}" srcOrd="0" destOrd="2" presId="urn:microsoft.com/office/officeart/2008/layout/TitlePictureLineup"/>
    <dgm:cxn modelId="{5D75B316-336A-464A-831B-0DB3E511BCFC}" type="presOf" srcId="{D2270040-3C2A-45F8-9A55-111F366D7976}" destId="{CCB56414-9ADB-4F93-8FDD-10CCC62D88A8}" srcOrd="0" destOrd="0" presId="urn:microsoft.com/office/officeart/2008/layout/TitlePictureLineup"/>
    <dgm:cxn modelId="{E4880019-67FE-4FDF-AE58-DCF1F614219F}" type="presOf" srcId="{896C5F4B-FA2A-44C7-801F-610B495A85AA}" destId="{CCB56414-9ADB-4F93-8FDD-10CCC62D88A8}" srcOrd="0" destOrd="1" presId="urn:microsoft.com/office/officeart/2008/layout/TitlePictureLineup"/>
    <dgm:cxn modelId="{0F6A1822-01C7-452B-993A-A84AAAC54A50}" type="presOf" srcId="{CA2E2409-D115-47A9-983A-AB8024D78929}" destId="{8AC0AC11-83B4-4CA6-AE28-8D07FD5BF460}" srcOrd="0" destOrd="0" presId="urn:microsoft.com/office/officeart/2008/layout/TitlePictureLineup"/>
    <dgm:cxn modelId="{473E0924-FB52-4969-B816-59A7E20DD672}" type="presOf" srcId="{5DA2CA8E-2A77-4FAC-8A17-955DA18A1959}" destId="{8D0BA41B-AD83-446D-BE3E-EDEE9460BA66}" srcOrd="0" destOrd="2" presId="urn:microsoft.com/office/officeart/2008/layout/TitlePictureLineup"/>
    <dgm:cxn modelId="{6627E22C-05D9-4794-BD2C-6097DEFBBFE6}" type="presOf" srcId="{0D09968C-4BFB-4EEC-88AD-789AEE50E9FA}" destId="{D1E481FF-60DC-464F-9CCE-2A84B180A76C}" srcOrd="0" destOrd="1" presId="urn:microsoft.com/office/officeart/2008/layout/TitlePictureLineup"/>
    <dgm:cxn modelId="{3326ED35-2780-4F5B-9C05-0D11D3C3A47C}" srcId="{AAE50092-B3F6-46B0-A962-18DDC75E412E}" destId="{896C5F4B-FA2A-44C7-801F-610B495A85AA}" srcOrd="1" destOrd="0" parTransId="{01AF6664-789A-48E6-B7E0-AB374833DED0}" sibTransId="{B7B68488-2ACE-4C4F-A3D1-C83A67566887}"/>
    <dgm:cxn modelId="{2D1A623B-2A3F-4557-A927-F26B776F5A8F}" type="presOf" srcId="{9FA77C42-7082-4DB9-85F7-046EB76680E9}" destId="{CCB56414-9ADB-4F93-8FDD-10CCC62D88A8}" srcOrd="0" destOrd="2" presId="urn:microsoft.com/office/officeart/2008/layout/TitlePictureLineup"/>
    <dgm:cxn modelId="{059A4A40-11E7-4824-B88C-B8C97AA1F350}" srcId="{AAE50092-B3F6-46B0-A962-18DDC75E412E}" destId="{369B4564-C463-4271-A788-9F8904D5625B}" srcOrd="3" destOrd="0" parTransId="{956A8E82-909D-48BE-A234-EC2C3F277B8F}" sibTransId="{D324791E-9B99-486E-99F4-124373164DA4}"/>
    <dgm:cxn modelId="{66B45143-D6DB-4036-9AE5-117B5F4B076B}" srcId="{33350426-6D30-493F-8D19-89C7833E951A}" destId="{02DD27A4-247A-4FE3-8B19-E587BFCB12ED}" srcOrd="1" destOrd="0" parTransId="{A9889359-64B9-48D8-B0C7-B408FA4E9F67}" sibTransId="{4A5B10EA-4922-4438-9FFA-B7AC8AFEA46C}"/>
    <dgm:cxn modelId="{CF705649-596E-4B65-83FD-EBD4A95BEF83}" type="presOf" srcId="{1B6E35B0-2001-486E-9CA2-2974BF63FC73}" destId="{D1E481FF-60DC-464F-9CCE-2A84B180A76C}" srcOrd="0" destOrd="3" presId="urn:microsoft.com/office/officeart/2008/layout/TitlePictureLineup"/>
    <dgm:cxn modelId="{5D60254B-38FB-4B3B-BB29-B777379DADE2}" srcId="{AAE50092-B3F6-46B0-A962-18DDC75E412E}" destId="{9FA77C42-7082-4DB9-85F7-046EB76680E9}" srcOrd="2" destOrd="0" parTransId="{1388F8E9-42DA-4281-AD3A-E8729CF234AB}" sibTransId="{A618943B-2A67-43ED-8A52-633B250FD8AC}"/>
    <dgm:cxn modelId="{8ECEE357-BDB3-4DD5-B404-8A52731A3649}" srcId="{EE9C1C78-92CC-44A0-AFEC-8BDF6A8C9AD1}" destId="{5F09223B-09BE-4D67-B368-4DFB0AD7D0EF}" srcOrd="3" destOrd="0" parTransId="{D0D7E3ED-6695-4F31-8365-F920868A07DD}" sibTransId="{725EE767-A244-4C7A-BF6D-8334FF01369E}"/>
    <dgm:cxn modelId="{42EEFB59-6416-4926-80D6-7350BD64C2B1}" srcId="{33350426-6D30-493F-8D19-89C7833E951A}" destId="{3D84FB54-6387-4FA6-BC10-51615BD8FB6B}" srcOrd="0" destOrd="0" parTransId="{DFECE576-9B88-4F66-ACE0-506E77B542A9}" sibTransId="{DE4B19E6-91A1-4F61-A2BB-6C18468F21CD}"/>
    <dgm:cxn modelId="{62D8E85F-EF49-4AC8-B27D-3B76CC638F81}" srcId="{CCBC63C0-8E7B-4E5A-B7D4-68B45E46C788}" destId="{AAE50092-B3F6-46B0-A962-18DDC75E412E}" srcOrd="1" destOrd="0" parTransId="{116A77DA-493D-4A8C-90DF-21E7D84ED558}" sibTransId="{E7A5C4CE-EFAB-41DD-9F13-85F866A91B59}"/>
    <dgm:cxn modelId="{DFD6B061-E803-4D25-A335-AF6ED5739E5E}" type="presOf" srcId="{CCBC63C0-8E7B-4E5A-B7D4-68B45E46C788}" destId="{70AB7E89-E634-425E-924C-AD31DA99179A}" srcOrd="0" destOrd="0" presId="urn:microsoft.com/office/officeart/2008/layout/TitlePictureLineup"/>
    <dgm:cxn modelId="{D33BB667-83B0-4FC7-8821-EA5BF0EDCDA2}" srcId="{EE9C1C78-92CC-44A0-AFEC-8BDF6A8C9AD1}" destId="{FC30B85B-9CD2-4575-8A0A-6948A4515F97}" srcOrd="2" destOrd="0" parTransId="{9007B1D1-F51B-42D0-9834-501085B0E33C}" sibTransId="{56C0CC0F-E47B-49FC-B5C8-1540D6743909}"/>
    <dgm:cxn modelId="{B1122570-FF75-4220-B796-9AE95EC0E943}" type="presOf" srcId="{5F09223B-09BE-4D67-B368-4DFB0AD7D0EF}" destId="{4FE12B9C-05DD-4F12-8FBB-84D8AAA7620D}" srcOrd="0" destOrd="3" presId="urn:microsoft.com/office/officeart/2008/layout/TitlePictureLineup"/>
    <dgm:cxn modelId="{4139E679-29FA-4B9B-A1C4-3789E41376BB}" srcId="{CA2E2409-D115-47A9-983A-AB8024D78929}" destId="{C4B2474E-8B68-4280-B6A9-2D3349952249}" srcOrd="2" destOrd="0" parTransId="{DEB48625-33B9-4A38-9527-8FDBDBC23375}" sibTransId="{374C7400-FB3F-4C1E-9035-88B1624622D5}"/>
    <dgm:cxn modelId="{59771694-0442-4529-9EAF-31BE232B92BE}" srcId="{CA2E2409-D115-47A9-983A-AB8024D78929}" destId="{1B6E35B0-2001-486E-9CA2-2974BF63FC73}" srcOrd="3" destOrd="0" parTransId="{E59D17D8-C6DF-4CED-8FD6-2AC600190EFE}" sibTransId="{D0C70EEF-3928-485A-9DB3-334BEFB29480}"/>
    <dgm:cxn modelId="{3227FD95-FBE2-4EC5-83C0-4099E502AA69}" type="presOf" srcId="{369B4564-C463-4271-A788-9F8904D5625B}" destId="{CCB56414-9ADB-4F93-8FDD-10CCC62D88A8}" srcOrd="0" destOrd="3" presId="urn:microsoft.com/office/officeart/2008/layout/TitlePictureLineup"/>
    <dgm:cxn modelId="{8B25DE98-46FF-4127-AAD1-99EA220593AE}" type="presOf" srcId="{3D84FB54-6387-4FA6-BC10-51615BD8FB6B}" destId="{8D0BA41B-AD83-446D-BE3E-EDEE9460BA66}" srcOrd="0" destOrd="0" presId="urn:microsoft.com/office/officeart/2008/layout/TitlePictureLineup"/>
    <dgm:cxn modelId="{9BBF739F-2DB3-4F43-BEA0-95C6D1E1C165}" type="presOf" srcId="{21A82DCF-321A-4E01-8605-ECA851B45E03}" destId="{D1E481FF-60DC-464F-9CCE-2A84B180A76C}" srcOrd="0" destOrd="4" presId="urn:microsoft.com/office/officeart/2008/layout/TitlePictureLineup"/>
    <dgm:cxn modelId="{E1EBB6A1-BF6E-4CE2-BCF5-6D94F808F81F}" srcId="{CA2E2409-D115-47A9-983A-AB8024D78929}" destId="{0D09968C-4BFB-4EEC-88AD-789AEE50E9FA}" srcOrd="1" destOrd="0" parTransId="{CE19AE3F-4E3C-4FC3-83B6-7A78AB1F929C}" sibTransId="{AD73F6E6-5073-4A08-B8DB-D9B768892582}"/>
    <dgm:cxn modelId="{422557A2-5E4B-4D77-9467-911747C057F4}" srcId="{CCBC63C0-8E7B-4E5A-B7D4-68B45E46C788}" destId="{CA2E2409-D115-47A9-983A-AB8024D78929}" srcOrd="0" destOrd="0" parTransId="{9AA3D3AD-F4B6-41D9-BABC-AB13EB7ACA89}" sibTransId="{F2F3F6C5-23EF-4C05-932F-80448E6CE913}"/>
    <dgm:cxn modelId="{9FEA35B2-9A00-435A-B019-EC00F9B4E7CF}" srcId="{33350426-6D30-493F-8D19-89C7833E951A}" destId="{5DA2CA8E-2A77-4FAC-8A17-955DA18A1959}" srcOrd="2" destOrd="0" parTransId="{3A944544-D51E-4309-A9CD-7F4A5094E629}" sibTransId="{A171DA4A-CAE1-4130-BEA2-B3F728F912B5}"/>
    <dgm:cxn modelId="{ACE678B4-4BA8-446F-8038-F735C8F6FDE6}" type="presOf" srcId="{FE061FA1-4A77-412E-B5C7-F7CA7BF4BB61}" destId="{4FE12B9C-05DD-4F12-8FBB-84D8AAA7620D}" srcOrd="0" destOrd="0" presId="urn:microsoft.com/office/officeart/2008/layout/TitlePictureLineup"/>
    <dgm:cxn modelId="{7E2654B6-1454-4E22-A91C-5172D00073D0}" type="presOf" srcId="{DC44D0F9-A7C8-4C5E-B359-7C14707E5836}" destId="{4FE12B9C-05DD-4F12-8FBB-84D8AAA7620D}" srcOrd="0" destOrd="1" presId="urn:microsoft.com/office/officeart/2008/layout/TitlePictureLineup"/>
    <dgm:cxn modelId="{459799B8-BF0C-4F08-9AF9-B42CA6389FC6}" srcId="{CCBC63C0-8E7B-4E5A-B7D4-68B45E46C788}" destId="{33350426-6D30-493F-8D19-89C7833E951A}" srcOrd="2" destOrd="0" parTransId="{D759B0CF-1022-4556-829F-3A60DB668E3B}" sibTransId="{8F290E27-634E-4ACD-9BA5-CD16C1FE8B22}"/>
    <dgm:cxn modelId="{5B3C72C7-BC9A-4511-BAA2-148447FBC393}" srcId="{EE9C1C78-92CC-44A0-AFEC-8BDF6A8C9AD1}" destId="{FE061FA1-4A77-412E-B5C7-F7CA7BF4BB61}" srcOrd="0" destOrd="0" parTransId="{5E306F50-E768-4186-8D72-CA8D0DD449EE}" sibTransId="{136F57C6-5F3E-4DBF-9140-54F8B87E6409}"/>
    <dgm:cxn modelId="{CF20C4CA-D2CB-4BB3-B4E5-1DD80793DA1C}" type="presOf" srcId="{C2D76E00-4DB6-43F5-BCF6-71348388C3DB}" destId="{D1E481FF-60DC-464F-9CCE-2A84B180A76C}" srcOrd="0" destOrd="0" presId="urn:microsoft.com/office/officeart/2008/layout/TitlePictureLineup"/>
    <dgm:cxn modelId="{62E9CECE-5188-4685-A4B5-973AFC27A6E0}" srcId="{CA2E2409-D115-47A9-983A-AB8024D78929}" destId="{21A82DCF-321A-4E01-8605-ECA851B45E03}" srcOrd="4" destOrd="0" parTransId="{46912E64-92C8-40AD-80F5-986818FF1F57}" sibTransId="{633F927F-D4B7-44C2-AB22-87B5B597F91C}"/>
    <dgm:cxn modelId="{81AAE8D6-1CD5-4C7E-87EA-2AABD700F7F3}" srcId="{CCBC63C0-8E7B-4E5A-B7D4-68B45E46C788}" destId="{EE9C1C78-92CC-44A0-AFEC-8BDF6A8C9AD1}" srcOrd="3" destOrd="0" parTransId="{09D97285-A168-4298-BB0C-5F01E307021A}" sibTransId="{D974E1A6-6905-4334-8B9D-B1AA7D061AEE}"/>
    <dgm:cxn modelId="{394B75DC-D2EA-4F42-92D3-4EE746F0B147}" type="presOf" srcId="{C4B2474E-8B68-4280-B6A9-2D3349952249}" destId="{D1E481FF-60DC-464F-9CCE-2A84B180A76C}" srcOrd="0" destOrd="2" presId="urn:microsoft.com/office/officeart/2008/layout/TitlePictureLineup"/>
    <dgm:cxn modelId="{0F11B4DD-F0C6-4EA0-B5C7-041C3218B1AC}" type="presOf" srcId="{33350426-6D30-493F-8D19-89C7833E951A}" destId="{EC09042A-B373-4834-BF3B-5DFBE309DE27}" srcOrd="0" destOrd="0" presId="urn:microsoft.com/office/officeart/2008/layout/TitlePictureLineup"/>
    <dgm:cxn modelId="{5531FEE8-FD14-4237-A5C9-275F87500A09}" srcId="{AAE50092-B3F6-46B0-A962-18DDC75E412E}" destId="{D2270040-3C2A-45F8-9A55-111F366D7976}" srcOrd="0" destOrd="0" parTransId="{A9415FDB-A9B5-4DCA-81EA-ABA50EC08BC5}" sibTransId="{19581674-DCD1-4397-98A2-8A3C19C1B07B}"/>
    <dgm:cxn modelId="{DD8A02F8-A2C8-47D5-8D9B-CC8BA5AF6506}" type="presOf" srcId="{EE9C1C78-92CC-44A0-AFEC-8BDF6A8C9AD1}" destId="{1AE16724-AE03-4CCB-A2DB-DC8EF73A4174}" srcOrd="0" destOrd="0" presId="urn:microsoft.com/office/officeart/2008/layout/TitlePictureLineup"/>
    <dgm:cxn modelId="{4B0A98FA-074C-440C-B49A-5B6AB333AC13}" type="presOf" srcId="{AAE50092-B3F6-46B0-A962-18DDC75E412E}" destId="{1A8EC4F3-ED6C-4A79-B6E8-EA8485AF53B2}" srcOrd="0" destOrd="0" presId="urn:microsoft.com/office/officeart/2008/layout/TitlePictureLineup"/>
    <dgm:cxn modelId="{B077E0FC-7B5B-4E98-9CB4-F8640E1AF83E}" srcId="{CA2E2409-D115-47A9-983A-AB8024D78929}" destId="{C2D76E00-4DB6-43F5-BCF6-71348388C3DB}" srcOrd="0" destOrd="0" parTransId="{5E0F1238-1438-4D05-AF99-D74D4437BB34}" sibTransId="{B214C3D6-98A6-48C7-919F-DA54C0A754BB}"/>
    <dgm:cxn modelId="{E1ADCC5F-5079-48A4-B923-067C56F643D2}" type="presParOf" srcId="{70AB7E89-E634-425E-924C-AD31DA99179A}" destId="{1CD93744-DDD0-44AD-AF36-A0A0950DA1C7}" srcOrd="0" destOrd="0" presId="urn:microsoft.com/office/officeart/2008/layout/TitlePictureLineup"/>
    <dgm:cxn modelId="{303432AC-BA2D-4F7E-BD43-189459723D71}" type="presParOf" srcId="{1CD93744-DDD0-44AD-AF36-A0A0950DA1C7}" destId="{697D49CC-4D16-4DAB-83F8-C1245ECD8412}" srcOrd="0" destOrd="0" presId="urn:microsoft.com/office/officeart/2008/layout/TitlePictureLineup"/>
    <dgm:cxn modelId="{79F0DA0A-616A-494B-8565-40D72D83FA51}" type="presParOf" srcId="{1CD93744-DDD0-44AD-AF36-A0A0950DA1C7}" destId="{28E545E7-AFD7-4A50-8DED-EA7F14721FA4}" srcOrd="1" destOrd="0" presId="urn:microsoft.com/office/officeart/2008/layout/TitlePictureLineup"/>
    <dgm:cxn modelId="{736742F7-0727-41B0-9D76-58AF20B334B3}" type="presParOf" srcId="{1CD93744-DDD0-44AD-AF36-A0A0950DA1C7}" destId="{D1E481FF-60DC-464F-9CCE-2A84B180A76C}" srcOrd="2" destOrd="0" presId="urn:microsoft.com/office/officeart/2008/layout/TitlePictureLineup"/>
    <dgm:cxn modelId="{645A2876-1988-4460-BA3C-A7AE2DEC0826}" type="presParOf" srcId="{1CD93744-DDD0-44AD-AF36-A0A0950DA1C7}" destId="{8AC0AC11-83B4-4CA6-AE28-8D07FD5BF460}" srcOrd="3" destOrd="0" presId="urn:microsoft.com/office/officeart/2008/layout/TitlePictureLineup"/>
    <dgm:cxn modelId="{2B5D9464-2571-4741-89C6-899B0058C7A6}" type="presParOf" srcId="{70AB7E89-E634-425E-924C-AD31DA99179A}" destId="{3F562BB5-4C9E-4BD3-89A3-7D8F28EBDC54}" srcOrd="1" destOrd="0" presId="urn:microsoft.com/office/officeart/2008/layout/TitlePictureLineup"/>
    <dgm:cxn modelId="{51BF2E2D-84F5-43B2-8576-4802B6748446}" type="presParOf" srcId="{70AB7E89-E634-425E-924C-AD31DA99179A}" destId="{C0784F2A-CDAC-4431-AFD1-C33D79BC7B48}" srcOrd="2" destOrd="0" presId="urn:microsoft.com/office/officeart/2008/layout/TitlePictureLineup"/>
    <dgm:cxn modelId="{13BEE2AE-CE8D-4E1C-9786-BD736F126A31}" type="presParOf" srcId="{C0784F2A-CDAC-4431-AFD1-C33D79BC7B48}" destId="{F5A2EB5C-0BF2-4737-9747-4AA320C03DDA}" srcOrd="0" destOrd="0" presId="urn:microsoft.com/office/officeart/2008/layout/TitlePictureLineup"/>
    <dgm:cxn modelId="{B1A34B21-0986-489E-BDBC-6FD20450F5CE}" type="presParOf" srcId="{C0784F2A-CDAC-4431-AFD1-C33D79BC7B48}" destId="{9DFD2D08-A2F8-48BC-8273-91ADFA0A2746}" srcOrd="1" destOrd="0" presId="urn:microsoft.com/office/officeart/2008/layout/TitlePictureLineup"/>
    <dgm:cxn modelId="{206E2510-5EC2-4DD4-B914-A24E0323095F}" type="presParOf" srcId="{C0784F2A-CDAC-4431-AFD1-C33D79BC7B48}" destId="{CCB56414-9ADB-4F93-8FDD-10CCC62D88A8}" srcOrd="2" destOrd="0" presId="urn:microsoft.com/office/officeart/2008/layout/TitlePictureLineup"/>
    <dgm:cxn modelId="{C81B34DD-A029-40E2-9A2E-C6494517AACF}" type="presParOf" srcId="{C0784F2A-CDAC-4431-AFD1-C33D79BC7B48}" destId="{1A8EC4F3-ED6C-4A79-B6E8-EA8485AF53B2}" srcOrd="3" destOrd="0" presId="urn:microsoft.com/office/officeart/2008/layout/TitlePictureLineup"/>
    <dgm:cxn modelId="{C69AC15D-B1FE-4248-B81C-3ED4389EB723}" type="presParOf" srcId="{70AB7E89-E634-425E-924C-AD31DA99179A}" destId="{E698742A-AEE1-4183-95B6-19C212128903}" srcOrd="3" destOrd="0" presId="urn:microsoft.com/office/officeart/2008/layout/TitlePictureLineup"/>
    <dgm:cxn modelId="{569F0759-5157-4610-A99A-6FC00E0E7271}" type="presParOf" srcId="{70AB7E89-E634-425E-924C-AD31DA99179A}" destId="{410B95E0-CB95-4043-A886-1590E75E60E0}" srcOrd="4" destOrd="0" presId="urn:microsoft.com/office/officeart/2008/layout/TitlePictureLineup"/>
    <dgm:cxn modelId="{544D735C-4D11-4BEC-AC29-D68651276CC7}" type="presParOf" srcId="{410B95E0-CB95-4043-A886-1590E75E60E0}" destId="{3CBD3963-4CDA-43E6-BFC0-2B624F2CC7E8}" srcOrd="0" destOrd="0" presId="urn:microsoft.com/office/officeart/2008/layout/TitlePictureLineup"/>
    <dgm:cxn modelId="{BCE08058-F033-4152-8679-D1E7D6E48B45}" type="presParOf" srcId="{410B95E0-CB95-4043-A886-1590E75E60E0}" destId="{06EF6D25-AC03-4468-A443-24256A639BCE}" srcOrd="1" destOrd="0" presId="urn:microsoft.com/office/officeart/2008/layout/TitlePictureLineup"/>
    <dgm:cxn modelId="{1CBF2319-F18A-4F48-9D17-4E41DD8A355A}" type="presParOf" srcId="{410B95E0-CB95-4043-A886-1590E75E60E0}" destId="{8D0BA41B-AD83-446D-BE3E-EDEE9460BA66}" srcOrd="2" destOrd="0" presId="urn:microsoft.com/office/officeart/2008/layout/TitlePictureLineup"/>
    <dgm:cxn modelId="{559AC575-5C92-4D1C-9CD5-853831426360}" type="presParOf" srcId="{410B95E0-CB95-4043-A886-1590E75E60E0}" destId="{EC09042A-B373-4834-BF3B-5DFBE309DE27}" srcOrd="3" destOrd="0" presId="urn:microsoft.com/office/officeart/2008/layout/TitlePictureLineup"/>
    <dgm:cxn modelId="{9379E7B1-B09B-4D2F-AE71-4493312B3E34}" type="presParOf" srcId="{70AB7E89-E634-425E-924C-AD31DA99179A}" destId="{1CDF80DD-1003-4F98-94E5-48F7BFFD9B06}" srcOrd="5" destOrd="0" presId="urn:microsoft.com/office/officeart/2008/layout/TitlePictureLineup"/>
    <dgm:cxn modelId="{3B30A90C-E4E8-48C4-BAAC-463EE0B59B3B}" type="presParOf" srcId="{70AB7E89-E634-425E-924C-AD31DA99179A}" destId="{83C2899D-3B3E-4F69-B2E0-77F87EDA21FD}" srcOrd="6" destOrd="0" presId="urn:microsoft.com/office/officeart/2008/layout/TitlePictureLineup"/>
    <dgm:cxn modelId="{727AF23E-ACF5-4454-8788-B8D4EA34CEB4}" type="presParOf" srcId="{83C2899D-3B3E-4F69-B2E0-77F87EDA21FD}" destId="{AED983F8-8BCD-4C91-A8DA-CE4B1F0B7686}" srcOrd="0" destOrd="0" presId="urn:microsoft.com/office/officeart/2008/layout/TitlePictureLineup"/>
    <dgm:cxn modelId="{368955D0-3530-47E7-807C-3EC4EBD43A72}" type="presParOf" srcId="{83C2899D-3B3E-4F69-B2E0-77F87EDA21FD}" destId="{784D5CAD-812B-47D3-88EB-18E50EC13F02}" srcOrd="1" destOrd="0" presId="urn:microsoft.com/office/officeart/2008/layout/TitlePictureLineup"/>
    <dgm:cxn modelId="{B1071F0A-BEE2-421E-BC83-A711145E4D2D}" type="presParOf" srcId="{83C2899D-3B3E-4F69-B2E0-77F87EDA21FD}" destId="{4FE12B9C-05DD-4F12-8FBB-84D8AAA7620D}" srcOrd="2" destOrd="0" presId="urn:microsoft.com/office/officeart/2008/layout/TitlePictureLineup"/>
    <dgm:cxn modelId="{EE0DAC04-3E04-4D45-8C6F-EBBDB2E21E97}" type="presParOf" srcId="{83C2899D-3B3E-4F69-B2E0-77F87EDA21FD}" destId="{1AE16724-AE03-4CCB-A2DB-DC8EF73A4174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BC1A47-0CB0-4E9E-B1D3-33C97325B54D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AD2ACF-E266-4654-AEAF-8F289FC7B92B}">
      <dgm:prSet phldrT="[Text]" phldr="0"/>
      <dgm:spPr/>
      <dgm:t>
        <a:bodyPr/>
        <a:lstStyle/>
        <a:p>
          <a:pPr rtl="0"/>
          <a:r>
            <a:rPr lang="en-AU" b="1" dirty="0">
              <a:latin typeface="Calibri"/>
              <a:cs typeface="Calibri"/>
            </a:rPr>
            <a:t>Building a community of practice</a:t>
          </a:r>
          <a:endParaRPr lang="en-US" b="1" dirty="0"/>
        </a:p>
      </dgm:t>
    </dgm:pt>
    <dgm:pt modelId="{58EEE6C7-84E1-4698-B53F-C84F8CA754B8}" type="parTrans" cxnId="{8C2EAD6A-D079-4425-8282-5EC89072BF8D}">
      <dgm:prSet/>
      <dgm:spPr/>
      <dgm:t>
        <a:bodyPr/>
        <a:lstStyle/>
        <a:p>
          <a:endParaRPr lang="en-US"/>
        </a:p>
      </dgm:t>
    </dgm:pt>
    <dgm:pt modelId="{EEB83166-70AB-4F18-AA59-CBA2542D501B}" type="sibTrans" cxnId="{8C2EAD6A-D079-4425-8282-5EC89072BF8D}">
      <dgm:prSet/>
      <dgm:spPr/>
      <dgm:t>
        <a:bodyPr/>
        <a:lstStyle/>
        <a:p>
          <a:endParaRPr lang="en-US"/>
        </a:p>
      </dgm:t>
    </dgm:pt>
    <dgm:pt modelId="{1E666E41-D010-4C96-A986-D68ED0AC191A}">
      <dgm:prSet phldrT="[Text]"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Sense of community built over time</a:t>
          </a:r>
          <a:endParaRPr lang="en-US"/>
        </a:p>
      </dgm:t>
    </dgm:pt>
    <dgm:pt modelId="{0A04171E-0915-4D5A-B1EF-26518384EC87}" type="parTrans" cxnId="{9661199B-8A82-4A1B-8B25-EBFBF96222C8}">
      <dgm:prSet/>
      <dgm:spPr/>
      <dgm:t>
        <a:bodyPr/>
        <a:lstStyle/>
        <a:p>
          <a:endParaRPr lang="en-US"/>
        </a:p>
      </dgm:t>
    </dgm:pt>
    <dgm:pt modelId="{542B570B-01E0-49F1-83FC-62DEE75F2FAA}" type="sibTrans" cxnId="{9661199B-8A82-4A1B-8B25-EBFBF96222C8}">
      <dgm:prSet/>
      <dgm:spPr/>
      <dgm:t>
        <a:bodyPr/>
        <a:lstStyle/>
        <a:p>
          <a:endParaRPr lang="en-US"/>
        </a:p>
      </dgm:t>
    </dgm:pt>
    <dgm:pt modelId="{C4A3A9E8-6B02-4C27-81D4-1CD0A17BE600}">
      <dgm:prSet phldrT="[Text]"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 National leads with political connections have been vital</a:t>
          </a:r>
          <a:endParaRPr lang="en-US"/>
        </a:p>
      </dgm:t>
    </dgm:pt>
    <dgm:pt modelId="{9983E7D0-B797-45EC-8131-36AB177A98C0}" type="parTrans" cxnId="{208B73F5-4B86-42F3-A82A-1A22CBE00703}">
      <dgm:prSet/>
      <dgm:spPr/>
      <dgm:t>
        <a:bodyPr/>
        <a:lstStyle/>
        <a:p>
          <a:endParaRPr lang="en-US"/>
        </a:p>
      </dgm:t>
    </dgm:pt>
    <dgm:pt modelId="{FD64EF36-BE67-47E3-8706-0711AF68A2CD}" type="sibTrans" cxnId="{208B73F5-4B86-42F3-A82A-1A22CBE00703}">
      <dgm:prSet/>
      <dgm:spPr/>
      <dgm:t>
        <a:bodyPr/>
        <a:lstStyle/>
        <a:p>
          <a:endParaRPr lang="en-US"/>
        </a:p>
      </dgm:t>
    </dgm:pt>
    <dgm:pt modelId="{BF5D6729-811A-4CCD-8DCD-E48FD33076EB}">
      <dgm:prSet phldr="0"/>
      <dgm:spPr/>
      <dgm:t>
        <a:bodyPr/>
        <a:lstStyle/>
        <a:p>
          <a:pPr algn="l" rtl="0"/>
          <a:r>
            <a:rPr lang="en-AU" b="1" dirty="0">
              <a:latin typeface="Calibri"/>
              <a:cs typeface="Calibri"/>
            </a:rPr>
            <a:t>Regular working sessions</a:t>
          </a:r>
          <a:endParaRPr lang="en-US" b="1" dirty="0"/>
        </a:p>
      </dgm:t>
    </dgm:pt>
    <dgm:pt modelId="{53054F98-3EA3-4EB3-AE74-0B62B8F55DBD}" type="parTrans" cxnId="{2913EEE9-EA54-4AE9-B8AF-1E59CEB13548}">
      <dgm:prSet/>
      <dgm:spPr/>
      <dgm:t>
        <a:bodyPr/>
        <a:lstStyle/>
        <a:p>
          <a:endParaRPr lang="en-US"/>
        </a:p>
      </dgm:t>
    </dgm:pt>
    <dgm:pt modelId="{E82CD362-3B2D-46B5-81A0-F4C9DAE6BA71}" type="sibTrans" cxnId="{2913EEE9-EA54-4AE9-B8AF-1E59CEB13548}">
      <dgm:prSet/>
      <dgm:spPr/>
      <dgm:t>
        <a:bodyPr/>
        <a:lstStyle/>
        <a:p>
          <a:endParaRPr lang="en-US"/>
        </a:p>
      </dgm:t>
    </dgm:pt>
    <dgm:pt modelId="{2E3048CD-184E-4FBF-A332-E6CC932CEF8F}">
      <dgm:prSet phldr="0"/>
      <dgm:spPr/>
      <dgm:t>
        <a:bodyPr/>
        <a:lstStyle/>
        <a:p>
          <a:pPr algn="l" rtl="0"/>
          <a:r>
            <a:rPr lang="en-AU" b="1" dirty="0">
              <a:latin typeface="Calibri"/>
              <a:cs typeface="Calibri"/>
            </a:rPr>
            <a:t>The Consortium approach</a:t>
          </a:r>
          <a:endParaRPr lang="en-AU" b="1" dirty="0"/>
        </a:p>
      </dgm:t>
    </dgm:pt>
    <dgm:pt modelId="{483E57B3-E880-475E-B1A1-C8826B2B3DCF}" type="parTrans" cxnId="{088734AA-4134-4843-B6CA-1B6E0137D6A6}">
      <dgm:prSet/>
      <dgm:spPr/>
      <dgm:t>
        <a:bodyPr/>
        <a:lstStyle/>
        <a:p>
          <a:endParaRPr lang="en-US"/>
        </a:p>
      </dgm:t>
    </dgm:pt>
    <dgm:pt modelId="{460898DC-FE32-4D28-9BB0-08190C7AFDDD}" type="sibTrans" cxnId="{088734AA-4134-4843-B6CA-1B6E0137D6A6}">
      <dgm:prSet/>
      <dgm:spPr/>
      <dgm:t>
        <a:bodyPr/>
        <a:lstStyle/>
        <a:p>
          <a:endParaRPr lang="en-US"/>
        </a:p>
      </dgm:t>
    </dgm:pt>
    <dgm:pt modelId="{ADA7E8DC-7D90-409A-A3AF-99F01F8BD71C}">
      <dgm:prSet phldr="0"/>
      <dgm:spPr/>
      <dgm:t>
        <a:bodyPr/>
        <a:lstStyle/>
        <a:p>
          <a:pPr algn="l" rtl="0"/>
          <a:r>
            <a:rPr lang="en-AU">
              <a:latin typeface="Calibri"/>
              <a:cs typeface="Calibri"/>
            </a:rPr>
            <a:t>Continued momentum</a:t>
          </a:r>
        </a:p>
      </dgm:t>
    </dgm:pt>
    <dgm:pt modelId="{D212B02F-2686-4307-86B7-FE14DA38D79B}" type="parTrans" cxnId="{365A6594-5438-4CA2-83C3-6C69E6FD4C88}">
      <dgm:prSet/>
      <dgm:spPr/>
      <dgm:t>
        <a:bodyPr/>
        <a:lstStyle/>
        <a:p>
          <a:endParaRPr lang="en-US"/>
        </a:p>
      </dgm:t>
    </dgm:pt>
    <dgm:pt modelId="{658B8779-8B05-4361-9C2C-BE02A3FAB46C}" type="sibTrans" cxnId="{365A6594-5438-4CA2-83C3-6C69E6FD4C88}">
      <dgm:prSet/>
      <dgm:spPr/>
      <dgm:t>
        <a:bodyPr/>
        <a:lstStyle/>
        <a:p>
          <a:endParaRPr lang="en-US"/>
        </a:p>
      </dgm:t>
    </dgm:pt>
    <dgm:pt modelId="{7FCDCA2A-93EF-40E9-BAC5-5D85F33FD13F}">
      <dgm:prSet phldr="0"/>
      <dgm:spPr/>
      <dgm:t>
        <a:bodyPr/>
        <a:lstStyle/>
        <a:p>
          <a:pPr algn="l" rtl="0"/>
          <a:r>
            <a:rPr lang="en-AU">
              <a:latin typeface="Calibri"/>
              <a:cs typeface="Calibri"/>
            </a:rPr>
            <a:t>Complementary skills and expertise</a:t>
          </a:r>
        </a:p>
      </dgm:t>
    </dgm:pt>
    <dgm:pt modelId="{48BBFEEB-7A69-4298-A5F7-75A9928806A5}" type="parTrans" cxnId="{2C71926E-5100-4FD1-936C-F99DE9135BF9}">
      <dgm:prSet/>
      <dgm:spPr/>
      <dgm:t>
        <a:bodyPr/>
        <a:lstStyle/>
        <a:p>
          <a:endParaRPr lang="en-US"/>
        </a:p>
      </dgm:t>
    </dgm:pt>
    <dgm:pt modelId="{DFC4ED46-FE2D-4B78-B838-576CEEA05757}" type="sibTrans" cxnId="{2C71926E-5100-4FD1-936C-F99DE9135BF9}">
      <dgm:prSet/>
      <dgm:spPr/>
      <dgm:t>
        <a:bodyPr/>
        <a:lstStyle/>
        <a:p>
          <a:endParaRPr lang="en-US"/>
        </a:p>
      </dgm:t>
    </dgm:pt>
    <dgm:pt modelId="{2CB71871-D590-4C0D-9D86-E1D2C99D1DED}">
      <dgm:prSet phldr="0"/>
      <dgm:spPr/>
      <dgm:t>
        <a:bodyPr/>
        <a:lstStyle/>
        <a:p>
          <a:pPr rtl="0"/>
          <a:r>
            <a:rPr lang="en-AU" b="1" dirty="0">
              <a:latin typeface="Calibri"/>
              <a:cs typeface="Calibri"/>
            </a:rPr>
            <a:t>The value of champions</a:t>
          </a:r>
          <a:endParaRPr lang="en-US" b="1" dirty="0"/>
        </a:p>
      </dgm:t>
    </dgm:pt>
    <dgm:pt modelId="{C3632F47-0D9C-462F-899A-BEE05AF6B6E4}" type="parTrans" cxnId="{5BA6D8D0-6F70-475A-8FA9-89AAA4FD0937}">
      <dgm:prSet/>
      <dgm:spPr/>
      <dgm:t>
        <a:bodyPr/>
        <a:lstStyle/>
        <a:p>
          <a:endParaRPr lang="en-US"/>
        </a:p>
      </dgm:t>
    </dgm:pt>
    <dgm:pt modelId="{B952D228-98BF-4AED-AF91-803FE2E46F09}" type="sibTrans" cxnId="{5BA6D8D0-6F70-475A-8FA9-89AAA4FD0937}">
      <dgm:prSet/>
      <dgm:spPr/>
      <dgm:t>
        <a:bodyPr/>
        <a:lstStyle/>
        <a:p>
          <a:endParaRPr lang="en-US"/>
        </a:p>
      </dgm:t>
    </dgm:pt>
    <dgm:pt modelId="{1028EBAC-9A7B-4958-8B29-DA11E749677F}">
      <dgm:prSet phldr="0"/>
      <dgm:spPr/>
      <dgm:t>
        <a:bodyPr/>
        <a:lstStyle/>
        <a:p>
          <a:pPr algn="l" rtl="0"/>
          <a:r>
            <a:rPr lang="en-AU">
              <a:latin typeface="Calibri"/>
              <a:cs typeface="Calibri"/>
            </a:rPr>
            <a:t>Country teams drive priorities</a:t>
          </a:r>
        </a:p>
      </dgm:t>
    </dgm:pt>
    <dgm:pt modelId="{7560741D-8F3D-45D7-BE2F-E1B3C6FCAB82}" type="parTrans" cxnId="{51607601-9ED1-459C-AEE7-D593D7FC05B6}">
      <dgm:prSet/>
      <dgm:spPr/>
      <dgm:t>
        <a:bodyPr/>
        <a:lstStyle/>
        <a:p>
          <a:endParaRPr lang="en-US"/>
        </a:p>
      </dgm:t>
    </dgm:pt>
    <dgm:pt modelId="{417E5B67-63D6-44D7-8A76-2E43240740BA}" type="sibTrans" cxnId="{51607601-9ED1-459C-AEE7-D593D7FC05B6}">
      <dgm:prSet/>
      <dgm:spPr/>
      <dgm:t>
        <a:bodyPr/>
        <a:lstStyle/>
        <a:p>
          <a:endParaRPr lang="en-US"/>
        </a:p>
      </dgm:t>
    </dgm:pt>
    <dgm:pt modelId="{0B8BD587-3DEF-4206-94EB-E869B3839639}">
      <dgm:prSet phldr="0"/>
      <dgm:spPr/>
      <dgm:t>
        <a:bodyPr/>
        <a:lstStyle/>
        <a:p>
          <a:pPr algn="l" rtl="0"/>
          <a:r>
            <a:rPr lang="en-AU">
              <a:latin typeface="Calibri"/>
              <a:cs typeface="Calibri"/>
            </a:rPr>
            <a:t>Technical and legal country team approach</a:t>
          </a:r>
        </a:p>
      </dgm:t>
    </dgm:pt>
    <dgm:pt modelId="{F99E3D43-2D53-433E-B4FC-F829B812EE42}" type="parTrans" cxnId="{95264BEC-B95F-48A3-AFBA-3E9DD7618AC5}">
      <dgm:prSet/>
      <dgm:spPr/>
      <dgm:t>
        <a:bodyPr/>
        <a:lstStyle/>
        <a:p>
          <a:endParaRPr lang="en-US"/>
        </a:p>
      </dgm:t>
    </dgm:pt>
    <dgm:pt modelId="{51FB79B5-F1A1-48B7-BAF2-30D063C371CA}" type="sibTrans" cxnId="{95264BEC-B95F-48A3-AFBA-3E9DD7618AC5}">
      <dgm:prSet/>
      <dgm:spPr/>
      <dgm:t>
        <a:bodyPr/>
        <a:lstStyle/>
        <a:p>
          <a:endParaRPr lang="en-US"/>
        </a:p>
      </dgm:t>
    </dgm:pt>
    <dgm:pt modelId="{BE305ADD-298C-464E-81EB-94F356158BC0}">
      <dgm:prSet phldr="0"/>
      <dgm:spPr/>
      <dgm:t>
        <a:bodyPr/>
        <a:lstStyle/>
        <a:p>
          <a:pPr algn="l" rtl="0"/>
          <a:r>
            <a:rPr lang="en-AU">
              <a:latin typeface="Calibri"/>
              <a:cs typeface="Calibri"/>
            </a:rPr>
            <a:t>Harmonised regional approach</a:t>
          </a:r>
        </a:p>
      </dgm:t>
    </dgm:pt>
    <dgm:pt modelId="{5FE422DD-5999-4AA5-B43A-487D7631AAB1}" type="parTrans" cxnId="{6991FBE3-9074-4F75-9411-C4A42A3668DE}">
      <dgm:prSet/>
      <dgm:spPr/>
      <dgm:t>
        <a:bodyPr/>
        <a:lstStyle/>
        <a:p>
          <a:endParaRPr lang="en-US"/>
        </a:p>
      </dgm:t>
    </dgm:pt>
    <dgm:pt modelId="{858689FD-1AD5-4556-AC04-2FCB8D61DD41}" type="sibTrans" cxnId="{6991FBE3-9074-4F75-9411-C4A42A3668DE}">
      <dgm:prSet/>
      <dgm:spPr/>
      <dgm:t>
        <a:bodyPr/>
        <a:lstStyle/>
        <a:p>
          <a:endParaRPr lang="en-US"/>
        </a:p>
      </dgm:t>
    </dgm:pt>
    <dgm:pt modelId="{C0B74897-6F32-4588-B3DB-1781389C157C}">
      <dgm:prSet phldr="0"/>
      <dgm:spPr/>
      <dgm:t>
        <a:bodyPr/>
        <a:lstStyle/>
        <a:p>
          <a:pPr rtl="0"/>
          <a:r>
            <a:rPr lang="en-US">
              <a:latin typeface="Gill Sans MT"/>
              <a:cs typeface="Calibri"/>
            </a:rPr>
            <a:t>Facilitated multiple joint ECS submissions</a:t>
          </a:r>
        </a:p>
      </dgm:t>
    </dgm:pt>
    <dgm:pt modelId="{500F3647-0C0D-4FAB-AA26-8E6A1F87F207}" type="parTrans" cxnId="{E12B0BDC-F81B-4E90-BDEE-66DD2093A2CC}">
      <dgm:prSet/>
      <dgm:spPr/>
      <dgm:t>
        <a:bodyPr/>
        <a:lstStyle/>
        <a:p>
          <a:endParaRPr lang="en-US"/>
        </a:p>
      </dgm:t>
    </dgm:pt>
    <dgm:pt modelId="{FE2FE92B-1DB2-4117-AE8C-70D35F8E4F3F}" type="sibTrans" cxnId="{E12B0BDC-F81B-4E90-BDEE-66DD2093A2CC}">
      <dgm:prSet/>
      <dgm:spPr/>
      <dgm:t>
        <a:bodyPr/>
        <a:lstStyle/>
        <a:p>
          <a:endParaRPr lang="en-US"/>
        </a:p>
      </dgm:t>
    </dgm:pt>
    <dgm:pt modelId="{E07C2B39-3EEC-4477-988E-3E4EA72181AE}">
      <dgm:prSet phldr="0"/>
      <dgm:spPr/>
      <dgm:t>
        <a:bodyPr/>
        <a:lstStyle/>
        <a:p>
          <a:pPr rtl="0"/>
          <a:r>
            <a:rPr lang="en-US">
              <a:latin typeface="Gill Sans MT"/>
              <a:cs typeface="Calibri"/>
            </a:rPr>
            <a:t>Common understanding and practice of data sharing</a:t>
          </a:r>
        </a:p>
      </dgm:t>
    </dgm:pt>
    <dgm:pt modelId="{D42A4B85-C86A-40DE-AEDC-C8B3FDE56DD5}" type="parTrans" cxnId="{158B2C93-9FE2-47E0-A449-70D5FB2CAF0F}">
      <dgm:prSet/>
      <dgm:spPr/>
      <dgm:t>
        <a:bodyPr/>
        <a:lstStyle/>
        <a:p>
          <a:endParaRPr lang="en-US"/>
        </a:p>
      </dgm:t>
    </dgm:pt>
    <dgm:pt modelId="{8D23F8A6-4E49-4428-A661-1777B4591BCF}" type="sibTrans" cxnId="{158B2C93-9FE2-47E0-A449-70D5FB2CAF0F}">
      <dgm:prSet/>
      <dgm:spPr/>
      <dgm:t>
        <a:bodyPr/>
        <a:lstStyle/>
        <a:p>
          <a:endParaRPr lang="en-US"/>
        </a:p>
      </dgm:t>
    </dgm:pt>
    <dgm:pt modelId="{004047FB-2C8D-4039-B3AC-4B5237F7672E}">
      <dgm:prSet phldr="0"/>
      <dgm:spPr/>
      <dgm:t>
        <a:bodyPr/>
        <a:lstStyle/>
        <a:p>
          <a:pPr rtl="0"/>
          <a:r>
            <a:rPr lang="en-US">
              <a:latin typeface="Gill Sans MT"/>
              <a:cs typeface="Calibri"/>
            </a:rPr>
            <a:t>Expedited conclusion of shared boundaries</a:t>
          </a:r>
        </a:p>
      </dgm:t>
    </dgm:pt>
    <dgm:pt modelId="{70D04223-DA61-423B-BD4B-289D0E32A354}" type="parTrans" cxnId="{2B08F4CE-3001-46B2-BAE6-453B488ACA7B}">
      <dgm:prSet/>
      <dgm:spPr/>
      <dgm:t>
        <a:bodyPr/>
        <a:lstStyle/>
        <a:p>
          <a:endParaRPr lang="en-US"/>
        </a:p>
      </dgm:t>
    </dgm:pt>
    <dgm:pt modelId="{23111E85-3414-47C5-A08C-6B1E76665A4B}" type="sibTrans" cxnId="{2B08F4CE-3001-46B2-BAE6-453B488ACA7B}">
      <dgm:prSet/>
      <dgm:spPr/>
      <dgm:t>
        <a:bodyPr/>
        <a:lstStyle/>
        <a:p>
          <a:endParaRPr lang="en-US"/>
        </a:p>
      </dgm:t>
    </dgm:pt>
    <dgm:pt modelId="{4B5F502E-0977-41B4-B10F-ABFE9D200252}">
      <dgm:prSet phldr="0"/>
      <dgm:spPr/>
      <dgm:t>
        <a:bodyPr/>
        <a:lstStyle/>
        <a:p>
          <a:pPr rtl="0"/>
          <a:r>
            <a:rPr lang="en-US">
              <a:latin typeface="Gill Sans MT" panose="020B0502020104020203"/>
            </a:rPr>
            <a:t>Commitment of individuals to conclude national boundaries</a:t>
          </a:r>
        </a:p>
      </dgm:t>
    </dgm:pt>
    <dgm:pt modelId="{57DB9E24-4083-436A-BFF4-E19330812BD7}" type="parTrans" cxnId="{C080DECF-6E17-42E8-A870-298E602BD8C8}">
      <dgm:prSet/>
      <dgm:spPr/>
      <dgm:t>
        <a:bodyPr/>
        <a:lstStyle/>
        <a:p>
          <a:endParaRPr lang="en-US"/>
        </a:p>
      </dgm:t>
    </dgm:pt>
    <dgm:pt modelId="{AE7C059C-BB03-454E-9DC8-6160E7347136}" type="sibTrans" cxnId="{C080DECF-6E17-42E8-A870-298E602BD8C8}">
      <dgm:prSet/>
      <dgm:spPr/>
      <dgm:t>
        <a:bodyPr/>
        <a:lstStyle/>
        <a:p>
          <a:endParaRPr lang="en-US"/>
        </a:p>
      </dgm:t>
    </dgm:pt>
    <dgm:pt modelId="{4BD8034C-6D26-4B40-826A-18E7544048A3}">
      <dgm:prSet phldr="0"/>
      <dgm:spPr/>
      <dgm:t>
        <a:bodyPr/>
        <a:lstStyle/>
        <a:p>
          <a:pPr algn="l" rtl="0"/>
          <a:r>
            <a:rPr lang="en-AU">
              <a:latin typeface="Calibri"/>
              <a:cs typeface="Calibri"/>
            </a:rPr>
            <a:t>Supporting countries at technical, legal, and political stages</a:t>
          </a:r>
        </a:p>
      </dgm:t>
    </dgm:pt>
    <dgm:pt modelId="{C913CF13-2A85-4EF0-BE19-45BF17DEFB32}" type="parTrans" cxnId="{B6EAF923-71BC-4ABB-B810-E5D60207BD30}">
      <dgm:prSet/>
      <dgm:spPr/>
      <dgm:t>
        <a:bodyPr/>
        <a:lstStyle/>
        <a:p>
          <a:endParaRPr lang="en-US"/>
        </a:p>
      </dgm:t>
    </dgm:pt>
    <dgm:pt modelId="{350AD3B5-19B7-4D1C-B3FF-05FB355C05E8}" type="sibTrans" cxnId="{B6EAF923-71BC-4ABB-B810-E5D60207BD30}">
      <dgm:prSet/>
      <dgm:spPr/>
      <dgm:t>
        <a:bodyPr/>
        <a:lstStyle/>
        <a:p>
          <a:endParaRPr lang="en-US"/>
        </a:p>
      </dgm:t>
    </dgm:pt>
    <dgm:pt modelId="{39C1CFDB-44A3-4946-8402-DAB2C33F8B46}">
      <dgm:prSet phldr="0"/>
      <dgm:spPr/>
      <dgm:t>
        <a:bodyPr/>
        <a:lstStyle/>
        <a:p>
          <a:pPr algn="l" rtl="0"/>
          <a:r>
            <a:rPr lang="en-AU">
              <a:latin typeface="Calibri"/>
              <a:cs typeface="Calibri"/>
            </a:rPr>
            <a:t>Reinforced by attachments and national workshops</a:t>
          </a:r>
        </a:p>
      </dgm:t>
    </dgm:pt>
    <dgm:pt modelId="{BBF5188B-D22D-414C-84C4-DE8A8B4F333B}" type="parTrans" cxnId="{3BA42C43-FE5E-4403-9563-84987A0B7F0D}">
      <dgm:prSet/>
      <dgm:spPr/>
      <dgm:t>
        <a:bodyPr/>
        <a:lstStyle/>
        <a:p>
          <a:endParaRPr lang="en-US"/>
        </a:p>
      </dgm:t>
    </dgm:pt>
    <dgm:pt modelId="{4E0A9AB9-EF9A-44C8-AD90-6672F1CA06C3}" type="sibTrans" cxnId="{3BA42C43-FE5E-4403-9563-84987A0B7F0D}">
      <dgm:prSet/>
      <dgm:spPr/>
      <dgm:t>
        <a:bodyPr/>
        <a:lstStyle/>
        <a:p>
          <a:endParaRPr lang="en-US"/>
        </a:p>
      </dgm:t>
    </dgm:pt>
    <dgm:pt modelId="{D0A534C5-7D19-488D-8F73-1770F3AF2823}" type="pres">
      <dgm:prSet presAssocID="{D6BC1A47-0CB0-4E9E-B1D3-33C97325B54D}" presName="theList" presStyleCnt="0">
        <dgm:presLayoutVars>
          <dgm:dir/>
          <dgm:animLvl val="lvl"/>
          <dgm:resizeHandles val="exact"/>
        </dgm:presLayoutVars>
      </dgm:prSet>
      <dgm:spPr/>
    </dgm:pt>
    <dgm:pt modelId="{1CCDD755-1A4B-464D-9C82-03BBF86D0F48}" type="pres">
      <dgm:prSet presAssocID="{BF5D6729-811A-4CCD-8DCD-E48FD33076EB}" presName="compNode" presStyleCnt="0"/>
      <dgm:spPr/>
    </dgm:pt>
    <dgm:pt modelId="{270A47D2-8A12-4FE0-BCDE-BCEAE4F8C98E}" type="pres">
      <dgm:prSet presAssocID="{BF5D6729-811A-4CCD-8DCD-E48FD33076EB}" presName="aNode" presStyleLbl="bgShp" presStyleIdx="0" presStyleCnt="4"/>
      <dgm:spPr/>
    </dgm:pt>
    <dgm:pt modelId="{5373C23E-99D7-4506-A230-36644193DB4B}" type="pres">
      <dgm:prSet presAssocID="{BF5D6729-811A-4CCD-8DCD-E48FD33076EB}" presName="textNode" presStyleLbl="bgShp" presStyleIdx="0" presStyleCnt="4"/>
      <dgm:spPr/>
    </dgm:pt>
    <dgm:pt modelId="{D5C2763A-2637-4123-B1D8-8012427A2C82}" type="pres">
      <dgm:prSet presAssocID="{BF5D6729-811A-4CCD-8DCD-E48FD33076EB}" presName="compChildNode" presStyleCnt="0"/>
      <dgm:spPr/>
    </dgm:pt>
    <dgm:pt modelId="{88729F9B-9BEE-4A09-A435-ABE46DB5C702}" type="pres">
      <dgm:prSet presAssocID="{BF5D6729-811A-4CCD-8DCD-E48FD33076EB}" presName="theInnerList" presStyleCnt="0"/>
      <dgm:spPr/>
    </dgm:pt>
    <dgm:pt modelId="{FC75AD33-F448-4923-B01F-46D5F4ECE008}" type="pres">
      <dgm:prSet presAssocID="{ADA7E8DC-7D90-409A-A3AF-99F01F8BD71C}" presName="childNode" presStyleLbl="node1" presStyleIdx="0" presStyleCnt="13">
        <dgm:presLayoutVars>
          <dgm:bulletEnabled val="1"/>
        </dgm:presLayoutVars>
      </dgm:prSet>
      <dgm:spPr/>
    </dgm:pt>
    <dgm:pt modelId="{0E1D19F2-FE2E-490D-AFF3-EB0B28A424FB}" type="pres">
      <dgm:prSet presAssocID="{ADA7E8DC-7D90-409A-A3AF-99F01F8BD71C}" presName="aSpace2" presStyleCnt="0"/>
      <dgm:spPr/>
    </dgm:pt>
    <dgm:pt modelId="{A333CB0F-0021-4539-86EA-6BC6AE1CEB4F}" type="pres">
      <dgm:prSet presAssocID="{0B8BD587-3DEF-4206-94EB-E869B3839639}" presName="childNode" presStyleLbl="node1" presStyleIdx="1" presStyleCnt="13">
        <dgm:presLayoutVars>
          <dgm:bulletEnabled val="1"/>
        </dgm:presLayoutVars>
      </dgm:prSet>
      <dgm:spPr/>
    </dgm:pt>
    <dgm:pt modelId="{FCA9A53D-2F5F-49EC-BCBC-434EF74F006D}" type="pres">
      <dgm:prSet presAssocID="{0B8BD587-3DEF-4206-94EB-E869B3839639}" presName="aSpace2" presStyleCnt="0"/>
      <dgm:spPr/>
    </dgm:pt>
    <dgm:pt modelId="{5A108967-FF96-47F3-981D-C924D35F7765}" type="pres">
      <dgm:prSet presAssocID="{1028EBAC-9A7B-4958-8B29-DA11E749677F}" presName="childNode" presStyleLbl="node1" presStyleIdx="2" presStyleCnt="13">
        <dgm:presLayoutVars>
          <dgm:bulletEnabled val="1"/>
        </dgm:presLayoutVars>
      </dgm:prSet>
      <dgm:spPr/>
    </dgm:pt>
    <dgm:pt modelId="{60B886A6-B564-44DD-8B43-D076F17CC911}" type="pres">
      <dgm:prSet presAssocID="{1028EBAC-9A7B-4958-8B29-DA11E749677F}" presName="aSpace2" presStyleCnt="0"/>
      <dgm:spPr/>
    </dgm:pt>
    <dgm:pt modelId="{4668EB70-7924-43D9-BD34-92D306E997DC}" type="pres">
      <dgm:prSet presAssocID="{39C1CFDB-44A3-4946-8402-DAB2C33F8B46}" presName="childNode" presStyleLbl="node1" presStyleIdx="3" presStyleCnt="13">
        <dgm:presLayoutVars>
          <dgm:bulletEnabled val="1"/>
        </dgm:presLayoutVars>
      </dgm:prSet>
      <dgm:spPr/>
    </dgm:pt>
    <dgm:pt modelId="{A8A3B3E0-2FFD-4265-A279-EB4500652583}" type="pres">
      <dgm:prSet presAssocID="{BF5D6729-811A-4CCD-8DCD-E48FD33076EB}" presName="aSpace" presStyleCnt="0"/>
      <dgm:spPr/>
    </dgm:pt>
    <dgm:pt modelId="{0A699C49-FBDD-47B4-AFAB-1F8DAA3C11C1}" type="pres">
      <dgm:prSet presAssocID="{2E3048CD-184E-4FBF-A332-E6CC932CEF8F}" presName="compNode" presStyleCnt="0"/>
      <dgm:spPr/>
    </dgm:pt>
    <dgm:pt modelId="{51B41095-255E-43FB-9CCD-E62C76518EC9}" type="pres">
      <dgm:prSet presAssocID="{2E3048CD-184E-4FBF-A332-E6CC932CEF8F}" presName="aNode" presStyleLbl="bgShp" presStyleIdx="1" presStyleCnt="4"/>
      <dgm:spPr/>
    </dgm:pt>
    <dgm:pt modelId="{AD4F9F6B-AF0B-4E59-93AD-519C9EA2CC85}" type="pres">
      <dgm:prSet presAssocID="{2E3048CD-184E-4FBF-A332-E6CC932CEF8F}" presName="textNode" presStyleLbl="bgShp" presStyleIdx="1" presStyleCnt="4"/>
      <dgm:spPr/>
    </dgm:pt>
    <dgm:pt modelId="{9C28BE4F-0314-4740-B7CA-347809EA5693}" type="pres">
      <dgm:prSet presAssocID="{2E3048CD-184E-4FBF-A332-E6CC932CEF8F}" presName="compChildNode" presStyleCnt="0"/>
      <dgm:spPr/>
    </dgm:pt>
    <dgm:pt modelId="{3C750491-732E-458E-92F8-34B0F960EB27}" type="pres">
      <dgm:prSet presAssocID="{2E3048CD-184E-4FBF-A332-E6CC932CEF8F}" presName="theInnerList" presStyleCnt="0"/>
      <dgm:spPr/>
    </dgm:pt>
    <dgm:pt modelId="{6C9E7869-2CAF-4D2B-809D-AC8F4C52A90C}" type="pres">
      <dgm:prSet presAssocID="{7FCDCA2A-93EF-40E9-BAC5-5D85F33FD13F}" presName="childNode" presStyleLbl="node1" presStyleIdx="4" presStyleCnt="13">
        <dgm:presLayoutVars>
          <dgm:bulletEnabled val="1"/>
        </dgm:presLayoutVars>
      </dgm:prSet>
      <dgm:spPr/>
    </dgm:pt>
    <dgm:pt modelId="{8BCA3E96-2402-4BBF-BFC6-871DB1EA181C}" type="pres">
      <dgm:prSet presAssocID="{7FCDCA2A-93EF-40E9-BAC5-5D85F33FD13F}" presName="aSpace2" presStyleCnt="0"/>
      <dgm:spPr/>
    </dgm:pt>
    <dgm:pt modelId="{5D2BE5A7-5EDE-4650-882D-64B70E547CCE}" type="pres">
      <dgm:prSet presAssocID="{4BD8034C-6D26-4B40-826A-18E7544048A3}" presName="childNode" presStyleLbl="node1" presStyleIdx="5" presStyleCnt="13">
        <dgm:presLayoutVars>
          <dgm:bulletEnabled val="1"/>
        </dgm:presLayoutVars>
      </dgm:prSet>
      <dgm:spPr/>
    </dgm:pt>
    <dgm:pt modelId="{3F4C9E67-D508-4B76-8F52-5E7C1F4BA81F}" type="pres">
      <dgm:prSet presAssocID="{4BD8034C-6D26-4B40-826A-18E7544048A3}" presName="aSpace2" presStyleCnt="0"/>
      <dgm:spPr/>
    </dgm:pt>
    <dgm:pt modelId="{8E556E0E-E172-4892-BB3A-199C579F81A3}" type="pres">
      <dgm:prSet presAssocID="{BE305ADD-298C-464E-81EB-94F356158BC0}" presName="childNode" presStyleLbl="node1" presStyleIdx="6" presStyleCnt="13">
        <dgm:presLayoutVars>
          <dgm:bulletEnabled val="1"/>
        </dgm:presLayoutVars>
      </dgm:prSet>
      <dgm:spPr/>
    </dgm:pt>
    <dgm:pt modelId="{E8871592-7A66-4C4C-86C9-70166418C885}" type="pres">
      <dgm:prSet presAssocID="{2E3048CD-184E-4FBF-A332-E6CC932CEF8F}" presName="aSpace" presStyleCnt="0"/>
      <dgm:spPr/>
    </dgm:pt>
    <dgm:pt modelId="{9D18FC5B-26CC-45ED-9436-66CE2A53C9EC}" type="pres">
      <dgm:prSet presAssocID="{5DAD2ACF-E266-4654-AEAF-8F289FC7B92B}" presName="compNode" presStyleCnt="0"/>
      <dgm:spPr/>
    </dgm:pt>
    <dgm:pt modelId="{FA08361D-DB10-4982-B801-E6742DB01DD1}" type="pres">
      <dgm:prSet presAssocID="{5DAD2ACF-E266-4654-AEAF-8F289FC7B92B}" presName="aNode" presStyleLbl="bgShp" presStyleIdx="2" presStyleCnt="4"/>
      <dgm:spPr/>
    </dgm:pt>
    <dgm:pt modelId="{AA319281-D262-404B-99BA-6356F5C26748}" type="pres">
      <dgm:prSet presAssocID="{5DAD2ACF-E266-4654-AEAF-8F289FC7B92B}" presName="textNode" presStyleLbl="bgShp" presStyleIdx="2" presStyleCnt="4"/>
      <dgm:spPr/>
    </dgm:pt>
    <dgm:pt modelId="{B00913F7-A0CD-4A75-AF45-0E1307F4E135}" type="pres">
      <dgm:prSet presAssocID="{5DAD2ACF-E266-4654-AEAF-8F289FC7B92B}" presName="compChildNode" presStyleCnt="0"/>
      <dgm:spPr/>
    </dgm:pt>
    <dgm:pt modelId="{7EB185BD-A74B-4CA1-AA8A-9D05F47529B5}" type="pres">
      <dgm:prSet presAssocID="{5DAD2ACF-E266-4654-AEAF-8F289FC7B92B}" presName="theInnerList" presStyleCnt="0"/>
      <dgm:spPr/>
    </dgm:pt>
    <dgm:pt modelId="{121C63FE-07B7-490B-9145-C9118E184B91}" type="pres">
      <dgm:prSet presAssocID="{1E666E41-D010-4C96-A986-D68ED0AC191A}" presName="childNode" presStyleLbl="node1" presStyleIdx="7" presStyleCnt="13">
        <dgm:presLayoutVars>
          <dgm:bulletEnabled val="1"/>
        </dgm:presLayoutVars>
      </dgm:prSet>
      <dgm:spPr/>
    </dgm:pt>
    <dgm:pt modelId="{DCB06A02-9E54-4CB0-8938-27CA03A01643}" type="pres">
      <dgm:prSet presAssocID="{1E666E41-D010-4C96-A986-D68ED0AC191A}" presName="aSpace2" presStyleCnt="0"/>
      <dgm:spPr/>
    </dgm:pt>
    <dgm:pt modelId="{52CDF808-B27C-4019-8571-16A95CB4FE37}" type="pres">
      <dgm:prSet presAssocID="{E07C2B39-3EEC-4477-988E-3E4EA72181AE}" presName="childNode" presStyleLbl="node1" presStyleIdx="8" presStyleCnt="13">
        <dgm:presLayoutVars>
          <dgm:bulletEnabled val="1"/>
        </dgm:presLayoutVars>
      </dgm:prSet>
      <dgm:spPr/>
    </dgm:pt>
    <dgm:pt modelId="{5FC2908D-0008-4205-B7D1-AEAEE01A6C13}" type="pres">
      <dgm:prSet presAssocID="{E07C2B39-3EEC-4477-988E-3E4EA72181AE}" presName="aSpace2" presStyleCnt="0"/>
      <dgm:spPr/>
    </dgm:pt>
    <dgm:pt modelId="{B27FD6E2-B1BC-490D-B812-535D9D9A4828}" type="pres">
      <dgm:prSet presAssocID="{004047FB-2C8D-4039-B3AC-4B5237F7672E}" presName="childNode" presStyleLbl="node1" presStyleIdx="9" presStyleCnt="13">
        <dgm:presLayoutVars>
          <dgm:bulletEnabled val="1"/>
        </dgm:presLayoutVars>
      </dgm:prSet>
      <dgm:spPr/>
    </dgm:pt>
    <dgm:pt modelId="{D2402C78-1219-4326-B9C9-65B3BC90BB86}" type="pres">
      <dgm:prSet presAssocID="{004047FB-2C8D-4039-B3AC-4B5237F7672E}" presName="aSpace2" presStyleCnt="0"/>
      <dgm:spPr/>
    </dgm:pt>
    <dgm:pt modelId="{EAEC92C9-1B42-4308-BFF6-B1A084FE13EB}" type="pres">
      <dgm:prSet presAssocID="{C0B74897-6F32-4588-B3DB-1781389C157C}" presName="childNode" presStyleLbl="node1" presStyleIdx="10" presStyleCnt="13">
        <dgm:presLayoutVars>
          <dgm:bulletEnabled val="1"/>
        </dgm:presLayoutVars>
      </dgm:prSet>
      <dgm:spPr/>
    </dgm:pt>
    <dgm:pt modelId="{E1AD2F3C-94EF-4720-B2C5-5CC110877DC7}" type="pres">
      <dgm:prSet presAssocID="{5DAD2ACF-E266-4654-AEAF-8F289FC7B92B}" presName="aSpace" presStyleCnt="0"/>
      <dgm:spPr/>
    </dgm:pt>
    <dgm:pt modelId="{72D695F3-9419-40CE-864E-0334A83C3258}" type="pres">
      <dgm:prSet presAssocID="{2CB71871-D590-4C0D-9D86-E1D2C99D1DED}" presName="compNode" presStyleCnt="0"/>
      <dgm:spPr/>
    </dgm:pt>
    <dgm:pt modelId="{8972F246-4333-40A9-9D9A-FD4ECA52F094}" type="pres">
      <dgm:prSet presAssocID="{2CB71871-D590-4C0D-9D86-E1D2C99D1DED}" presName="aNode" presStyleLbl="bgShp" presStyleIdx="3" presStyleCnt="4"/>
      <dgm:spPr/>
    </dgm:pt>
    <dgm:pt modelId="{B220A031-C0B5-4939-ACD0-ED8579DE111D}" type="pres">
      <dgm:prSet presAssocID="{2CB71871-D590-4C0D-9D86-E1D2C99D1DED}" presName="textNode" presStyleLbl="bgShp" presStyleIdx="3" presStyleCnt="4"/>
      <dgm:spPr/>
    </dgm:pt>
    <dgm:pt modelId="{8AF9962F-FC26-46C9-94FC-20169CD7F513}" type="pres">
      <dgm:prSet presAssocID="{2CB71871-D590-4C0D-9D86-E1D2C99D1DED}" presName="compChildNode" presStyleCnt="0"/>
      <dgm:spPr/>
    </dgm:pt>
    <dgm:pt modelId="{840BEC01-CC3F-4234-992E-EA68049AD63A}" type="pres">
      <dgm:prSet presAssocID="{2CB71871-D590-4C0D-9D86-E1D2C99D1DED}" presName="theInnerList" presStyleCnt="0"/>
      <dgm:spPr/>
    </dgm:pt>
    <dgm:pt modelId="{FB96B896-6A5D-45AF-BDEB-7384BD06EBC2}" type="pres">
      <dgm:prSet presAssocID="{C4A3A9E8-6B02-4C27-81D4-1CD0A17BE600}" presName="childNode" presStyleLbl="node1" presStyleIdx="11" presStyleCnt="13">
        <dgm:presLayoutVars>
          <dgm:bulletEnabled val="1"/>
        </dgm:presLayoutVars>
      </dgm:prSet>
      <dgm:spPr/>
    </dgm:pt>
    <dgm:pt modelId="{C3C8036E-1664-408A-82DF-52A486BD2370}" type="pres">
      <dgm:prSet presAssocID="{C4A3A9E8-6B02-4C27-81D4-1CD0A17BE600}" presName="aSpace2" presStyleCnt="0"/>
      <dgm:spPr/>
    </dgm:pt>
    <dgm:pt modelId="{FD18058F-4D58-4C14-B8EA-F2CCFB0713B9}" type="pres">
      <dgm:prSet presAssocID="{4B5F502E-0977-41B4-B10F-ABFE9D200252}" presName="childNode" presStyleLbl="node1" presStyleIdx="12" presStyleCnt="13">
        <dgm:presLayoutVars>
          <dgm:bulletEnabled val="1"/>
        </dgm:presLayoutVars>
      </dgm:prSet>
      <dgm:spPr/>
    </dgm:pt>
  </dgm:ptLst>
  <dgm:cxnLst>
    <dgm:cxn modelId="{51607601-9ED1-459C-AEE7-D593D7FC05B6}" srcId="{BF5D6729-811A-4CCD-8DCD-E48FD33076EB}" destId="{1028EBAC-9A7B-4958-8B29-DA11E749677F}" srcOrd="2" destOrd="0" parTransId="{7560741D-8F3D-45D7-BE2F-E1B3C6FCAB82}" sibTransId="{417E5B67-63D6-44D7-8A76-2E43240740BA}"/>
    <dgm:cxn modelId="{BC1B870C-A7B8-49D5-AE0B-665A17A94BAB}" type="presOf" srcId="{ADA7E8DC-7D90-409A-A3AF-99F01F8BD71C}" destId="{FC75AD33-F448-4923-B01F-46D5F4ECE008}" srcOrd="0" destOrd="0" presId="urn:microsoft.com/office/officeart/2005/8/layout/lProcess2"/>
    <dgm:cxn modelId="{EEDBBC0C-5D64-4B73-A61D-A4E8E7651404}" type="presOf" srcId="{39C1CFDB-44A3-4946-8402-DAB2C33F8B46}" destId="{4668EB70-7924-43D9-BD34-92D306E997DC}" srcOrd="0" destOrd="0" presId="urn:microsoft.com/office/officeart/2005/8/layout/lProcess2"/>
    <dgm:cxn modelId="{0C73970E-D2E9-4EAF-8E6D-476F585B5799}" type="presOf" srcId="{C4A3A9E8-6B02-4C27-81D4-1CD0A17BE600}" destId="{FB96B896-6A5D-45AF-BDEB-7384BD06EBC2}" srcOrd="0" destOrd="0" presId="urn:microsoft.com/office/officeart/2005/8/layout/lProcess2"/>
    <dgm:cxn modelId="{B7B9A81A-1078-4C8F-9637-14057329361C}" type="presOf" srcId="{1E666E41-D010-4C96-A986-D68ED0AC191A}" destId="{121C63FE-07B7-490B-9145-C9118E184B91}" srcOrd="0" destOrd="0" presId="urn:microsoft.com/office/officeart/2005/8/layout/lProcess2"/>
    <dgm:cxn modelId="{B6EAF923-71BC-4ABB-B810-E5D60207BD30}" srcId="{2E3048CD-184E-4FBF-A332-E6CC932CEF8F}" destId="{4BD8034C-6D26-4B40-826A-18E7544048A3}" srcOrd="1" destOrd="0" parTransId="{C913CF13-2A85-4EF0-BE19-45BF17DEFB32}" sibTransId="{350AD3B5-19B7-4D1C-B3FF-05FB355C05E8}"/>
    <dgm:cxn modelId="{708D8137-A7B7-4883-9E78-DB6C99078733}" type="presOf" srcId="{C0B74897-6F32-4588-B3DB-1781389C157C}" destId="{EAEC92C9-1B42-4308-BFF6-B1A084FE13EB}" srcOrd="0" destOrd="0" presId="urn:microsoft.com/office/officeart/2005/8/layout/lProcess2"/>
    <dgm:cxn modelId="{04CD6638-8134-42BD-8B66-8E66BE8A63D9}" type="presOf" srcId="{4BD8034C-6D26-4B40-826A-18E7544048A3}" destId="{5D2BE5A7-5EDE-4650-882D-64B70E547CCE}" srcOrd="0" destOrd="0" presId="urn:microsoft.com/office/officeart/2005/8/layout/lProcess2"/>
    <dgm:cxn modelId="{84BBD238-AFFA-462D-B27E-EC642DC360E8}" type="presOf" srcId="{4B5F502E-0977-41B4-B10F-ABFE9D200252}" destId="{FD18058F-4D58-4C14-B8EA-F2CCFB0713B9}" srcOrd="0" destOrd="0" presId="urn:microsoft.com/office/officeart/2005/8/layout/lProcess2"/>
    <dgm:cxn modelId="{F48EA23A-8E08-4391-A0E9-81D2FCF86706}" type="presOf" srcId="{D6BC1A47-0CB0-4E9E-B1D3-33C97325B54D}" destId="{D0A534C5-7D19-488D-8F73-1770F3AF2823}" srcOrd="0" destOrd="0" presId="urn:microsoft.com/office/officeart/2005/8/layout/lProcess2"/>
    <dgm:cxn modelId="{FBE7EC3B-2A82-48E7-AA93-4B1A0F168CBC}" type="presOf" srcId="{0B8BD587-3DEF-4206-94EB-E869B3839639}" destId="{A333CB0F-0021-4539-86EA-6BC6AE1CEB4F}" srcOrd="0" destOrd="0" presId="urn:microsoft.com/office/officeart/2005/8/layout/lProcess2"/>
    <dgm:cxn modelId="{0BF62242-24F4-45D1-B70B-5E8429538914}" type="presOf" srcId="{BF5D6729-811A-4CCD-8DCD-E48FD33076EB}" destId="{270A47D2-8A12-4FE0-BCDE-BCEAE4F8C98E}" srcOrd="0" destOrd="0" presId="urn:microsoft.com/office/officeart/2005/8/layout/lProcess2"/>
    <dgm:cxn modelId="{3BA42C43-FE5E-4403-9563-84987A0B7F0D}" srcId="{BF5D6729-811A-4CCD-8DCD-E48FD33076EB}" destId="{39C1CFDB-44A3-4946-8402-DAB2C33F8B46}" srcOrd="3" destOrd="0" parTransId="{BBF5188B-D22D-414C-84C4-DE8A8B4F333B}" sibTransId="{4E0A9AB9-EF9A-44C8-AD90-6672F1CA06C3}"/>
    <dgm:cxn modelId="{4612AD50-3DCE-4602-A438-7BB4B28FD26C}" type="presOf" srcId="{004047FB-2C8D-4039-B3AC-4B5237F7672E}" destId="{B27FD6E2-B1BC-490D-B812-535D9D9A4828}" srcOrd="0" destOrd="0" presId="urn:microsoft.com/office/officeart/2005/8/layout/lProcess2"/>
    <dgm:cxn modelId="{7AF6FC54-6383-4BEF-AA4D-A2122D63737C}" type="presOf" srcId="{2E3048CD-184E-4FBF-A332-E6CC932CEF8F}" destId="{51B41095-255E-43FB-9CCD-E62C76518EC9}" srcOrd="0" destOrd="0" presId="urn:microsoft.com/office/officeart/2005/8/layout/lProcess2"/>
    <dgm:cxn modelId="{436CEF55-F95E-456F-B12B-8E01D422118C}" type="presOf" srcId="{2CB71871-D590-4C0D-9D86-E1D2C99D1DED}" destId="{8972F246-4333-40A9-9D9A-FD4ECA52F094}" srcOrd="0" destOrd="0" presId="urn:microsoft.com/office/officeart/2005/8/layout/lProcess2"/>
    <dgm:cxn modelId="{D2574D60-5AB3-4D15-9EF1-41F40712292F}" type="presOf" srcId="{7FCDCA2A-93EF-40E9-BAC5-5D85F33FD13F}" destId="{6C9E7869-2CAF-4D2B-809D-AC8F4C52A90C}" srcOrd="0" destOrd="0" presId="urn:microsoft.com/office/officeart/2005/8/layout/lProcess2"/>
    <dgm:cxn modelId="{8C2EAD6A-D079-4425-8282-5EC89072BF8D}" srcId="{D6BC1A47-0CB0-4E9E-B1D3-33C97325B54D}" destId="{5DAD2ACF-E266-4654-AEAF-8F289FC7B92B}" srcOrd="2" destOrd="0" parTransId="{58EEE6C7-84E1-4698-B53F-C84F8CA754B8}" sibTransId="{EEB83166-70AB-4F18-AA59-CBA2542D501B}"/>
    <dgm:cxn modelId="{14F5256D-AAA6-4B24-95B7-48DEB0434E83}" type="presOf" srcId="{BF5D6729-811A-4CCD-8DCD-E48FD33076EB}" destId="{5373C23E-99D7-4506-A230-36644193DB4B}" srcOrd="1" destOrd="0" presId="urn:microsoft.com/office/officeart/2005/8/layout/lProcess2"/>
    <dgm:cxn modelId="{2C71926E-5100-4FD1-936C-F99DE9135BF9}" srcId="{2E3048CD-184E-4FBF-A332-E6CC932CEF8F}" destId="{7FCDCA2A-93EF-40E9-BAC5-5D85F33FD13F}" srcOrd="0" destOrd="0" parTransId="{48BBFEEB-7A69-4298-A5F7-75A9928806A5}" sibTransId="{DFC4ED46-FE2D-4B78-B838-576CEEA05757}"/>
    <dgm:cxn modelId="{9909D189-A73A-44C1-8DB4-BBEEADD30008}" type="presOf" srcId="{5DAD2ACF-E266-4654-AEAF-8F289FC7B92B}" destId="{FA08361D-DB10-4982-B801-E6742DB01DD1}" srcOrd="0" destOrd="0" presId="urn:microsoft.com/office/officeart/2005/8/layout/lProcess2"/>
    <dgm:cxn modelId="{158B2C93-9FE2-47E0-A449-70D5FB2CAF0F}" srcId="{5DAD2ACF-E266-4654-AEAF-8F289FC7B92B}" destId="{E07C2B39-3EEC-4477-988E-3E4EA72181AE}" srcOrd="1" destOrd="0" parTransId="{D42A4B85-C86A-40DE-AEDC-C8B3FDE56DD5}" sibTransId="{8D23F8A6-4E49-4428-A661-1777B4591BCF}"/>
    <dgm:cxn modelId="{365A6594-5438-4CA2-83C3-6C69E6FD4C88}" srcId="{BF5D6729-811A-4CCD-8DCD-E48FD33076EB}" destId="{ADA7E8DC-7D90-409A-A3AF-99F01F8BD71C}" srcOrd="0" destOrd="0" parTransId="{D212B02F-2686-4307-86B7-FE14DA38D79B}" sibTransId="{658B8779-8B05-4361-9C2C-BE02A3FAB46C}"/>
    <dgm:cxn modelId="{9661199B-8A82-4A1B-8B25-EBFBF96222C8}" srcId="{5DAD2ACF-E266-4654-AEAF-8F289FC7B92B}" destId="{1E666E41-D010-4C96-A986-D68ED0AC191A}" srcOrd="0" destOrd="0" parTransId="{0A04171E-0915-4D5A-B1EF-26518384EC87}" sibTransId="{542B570B-01E0-49F1-83FC-62DEE75F2FAA}"/>
    <dgm:cxn modelId="{088734AA-4134-4843-B6CA-1B6E0137D6A6}" srcId="{D6BC1A47-0CB0-4E9E-B1D3-33C97325B54D}" destId="{2E3048CD-184E-4FBF-A332-E6CC932CEF8F}" srcOrd="1" destOrd="0" parTransId="{483E57B3-E880-475E-B1A1-C8826B2B3DCF}" sibTransId="{460898DC-FE32-4D28-9BB0-08190C7AFDDD}"/>
    <dgm:cxn modelId="{199984AD-7EAD-4774-97C3-5AC617AB81FE}" type="presOf" srcId="{2CB71871-D590-4C0D-9D86-E1D2C99D1DED}" destId="{B220A031-C0B5-4939-ACD0-ED8579DE111D}" srcOrd="1" destOrd="0" presId="urn:microsoft.com/office/officeart/2005/8/layout/lProcess2"/>
    <dgm:cxn modelId="{3C2025C8-6701-4BD1-8CA0-B4A50E7BFEDA}" type="presOf" srcId="{5DAD2ACF-E266-4654-AEAF-8F289FC7B92B}" destId="{AA319281-D262-404B-99BA-6356F5C26748}" srcOrd="1" destOrd="0" presId="urn:microsoft.com/office/officeart/2005/8/layout/lProcess2"/>
    <dgm:cxn modelId="{2B08F4CE-3001-46B2-BAE6-453B488ACA7B}" srcId="{5DAD2ACF-E266-4654-AEAF-8F289FC7B92B}" destId="{004047FB-2C8D-4039-B3AC-4B5237F7672E}" srcOrd="2" destOrd="0" parTransId="{70D04223-DA61-423B-BD4B-289D0E32A354}" sibTransId="{23111E85-3414-47C5-A08C-6B1E76665A4B}"/>
    <dgm:cxn modelId="{C080DECF-6E17-42E8-A870-298E602BD8C8}" srcId="{2CB71871-D590-4C0D-9D86-E1D2C99D1DED}" destId="{4B5F502E-0977-41B4-B10F-ABFE9D200252}" srcOrd="1" destOrd="0" parTransId="{57DB9E24-4083-436A-BFF4-E19330812BD7}" sibTransId="{AE7C059C-BB03-454E-9DC8-6160E7347136}"/>
    <dgm:cxn modelId="{5BA6D8D0-6F70-475A-8FA9-89AAA4FD0937}" srcId="{D6BC1A47-0CB0-4E9E-B1D3-33C97325B54D}" destId="{2CB71871-D590-4C0D-9D86-E1D2C99D1DED}" srcOrd="3" destOrd="0" parTransId="{C3632F47-0D9C-462F-899A-BEE05AF6B6E4}" sibTransId="{B952D228-98BF-4AED-AF91-803FE2E46F09}"/>
    <dgm:cxn modelId="{A2A02ED5-2AEE-4D05-8EBD-EAECC52FB32A}" type="presOf" srcId="{1028EBAC-9A7B-4958-8B29-DA11E749677F}" destId="{5A108967-FF96-47F3-981D-C924D35F7765}" srcOrd="0" destOrd="0" presId="urn:microsoft.com/office/officeart/2005/8/layout/lProcess2"/>
    <dgm:cxn modelId="{E12B0BDC-F81B-4E90-BDEE-66DD2093A2CC}" srcId="{5DAD2ACF-E266-4654-AEAF-8F289FC7B92B}" destId="{C0B74897-6F32-4588-B3DB-1781389C157C}" srcOrd="3" destOrd="0" parTransId="{500F3647-0C0D-4FAB-AA26-8E6A1F87F207}" sibTransId="{FE2FE92B-1DB2-4117-AE8C-70D35F8E4F3F}"/>
    <dgm:cxn modelId="{6991FBE3-9074-4F75-9411-C4A42A3668DE}" srcId="{2E3048CD-184E-4FBF-A332-E6CC932CEF8F}" destId="{BE305ADD-298C-464E-81EB-94F356158BC0}" srcOrd="2" destOrd="0" parTransId="{5FE422DD-5999-4AA5-B43A-487D7631AAB1}" sibTransId="{858689FD-1AD5-4556-AC04-2FCB8D61DD41}"/>
    <dgm:cxn modelId="{2913EEE9-EA54-4AE9-B8AF-1E59CEB13548}" srcId="{D6BC1A47-0CB0-4E9E-B1D3-33C97325B54D}" destId="{BF5D6729-811A-4CCD-8DCD-E48FD33076EB}" srcOrd="0" destOrd="0" parTransId="{53054F98-3EA3-4EB3-AE74-0B62B8F55DBD}" sibTransId="{E82CD362-3B2D-46B5-81A0-F4C9DAE6BA71}"/>
    <dgm:cxn modelId="{95264BEC-B95F-48A3-AFBA-3E9DD7618AC5}" srcId="{BF5D6729-811A-4CCD-8DCD-E48FD33076EB}" destId="{0B8BD587-3DEF-4206-94EB-E869B3839639}" srcOrd="1" destOrd="0" parTransId="{F99E3D43-2D53-433E-B4FC-F829B812EE42}" sibTransId="{51FB79B5-F1A1-48B7-BAF2-30D063C371CA}"/>
    <dgm:cxn modelId="{C6AF90EE-E9AE-4FC9-A3C7-0D2C27711ABB}" type="presOf" srcId="{E07C2B39-3EEC-4477-988E-3E4EA72181AE}" destId="{52CDF808-B27C-4019-8571-16A95CB4FE37}" srcOrd="0" destOrd="0" presId="urn:microsoft.com/office/officeart/2005/8/layout/lProcess2"/>
    <dgm:cxn modelId="{B507EDF0-F5ED-416B-AC5B-2B7ACC794140}" type="presOf" srcId="{2E3048CD-184E-4FBF-A332-E6CC932CEF8F}" destId="{AD4F9F6B-AF0B-4E59-93AD-519C9EA2CC85}" srcOrd="1" destOrd="0" presId="urn:microsoft.com/office/officeart/2005/8/layout/lProcess2"/>
    <dgm:cxn modelId="{208B73F5-4B86-42F3-A82A-1A22CBE00703}" srcId="{2CB71871-D590-4C0D-9D86-E1D2C99D1DED}" destId="{C4A3A9E8-6B02-4C27-81D4-1CD0A17BE600}" srcOrd="0" destOrd="0" parTransId="{9983E7D0-B797-45EC-8131-36AB177A98C0}" sibTransId="{FD64EF36-BE67-47E3-8706-0711AF68A2CD}"/>
    <dgm:cxn modelId="{9643BEF9-4BDD-4D55-B32E-4A3DEA3C8477}" type="presOf" srcId="{BE305ADD-298C-464E-81EB-94F356158BC0}" destId="{8E556E0E-E172-4892-BB3A-199C579F81A3}" srcOrd="0" destOrd="0" presId="urn:microsoft.com/office/officeart/2005/8/layout/lProcess2"/>
    <dgm:cxn modelId="{096F239A-36F7-4AD2-A126-D2734CC44E32}" type="presParOf" srcId="{D0A534C5-7D19-488D-8F73-1770F3AF2823}" destId="{1CCDD755-1A4B-464D-9C82-03BBF86D0F48}" srcOrd="0" destOrd="0" presId="urn:microsoft.com/office/officeart/2005/8/layout/lProcess2"/>
    <dgm:cxn modelId="{A43A4095-224A-443F-91FD-00E9D171D302}" type="presParOf" srcId="{1CCDD755-1A4B-464D-9C82-03BBF86D0F48}" destId="{270A47D2-8A12-4FE0-BCDE-BCEAE4F8C98E}" srcOrd="0" destOrd="0" presId="urn:microsoft.com/office/officeart/2005/8/layout/lProcess2"/>
    <dgm:cxn modelId="{4EA8887B-0DB3-4C13-B785-85F242DDA064}" type="presParOf" srcId="{1CCDD755-1A4B-464D-9C82-03BBF86D0F48}" destId="{5373C23E-99D7-4506-A230-36644193DB4B}" srcOrd="1" destOrd="0" presId="urn:microsoft.com/office/officeart/2005/8/layout/lProcess2"/>
    <dgm:cxn modelId="{B8F56D39-7F84-416E-B8AD-5D4F1A38C9B1}" type="presParOf" srcId="{1CCDD755-1A4B-464D-9C82-03BBF86D0F48}" destId="{D5C2763A-2637-4123-B1D8-8012427A2C82}" srcOrd="2" destOrd="0" presId="urn:microsoft.com/office/officeart/2005/8/layout/lProcess2"/>
    <dgm:cxn modelId="{CE3177F1-9E42-4819-8856-F144F1B04773}" type="presParOf" srcId="{D5C2763A-2637-4123-B1D8-8012427A2C82}" destId="{88729F9B-9BEE-4A09-A435-ABE46DB5C702}" srcOrd="0" destOrd="0" presId="urn:microsoft.com/office/officeart/2005/8/layout/lProcess2"/>
    <dgm:cxn modelId="{997833BB-48B4-43A6-9D0E-F58C5B18B675}" type="presParOf" srcId="{88729F9B-9BEE-4A09-A435-ABE46DB5C702}" destId="{FC75AD33-F448-4923-B01F-46D5F4ECE008}" srcOrd="0" destOrd="0" presId="urn:microsoft.com/office/officeart/2005/8/layout/lProcess2"/>
    <dgm:cxn modelId="{45CBF26B-83B8-47FA-BC1F-F8776822A87A}" type="presParOf" srcId="{88729F9B-9BEE-4A09-A435-ABE46DB5C702}" destId="{0E1D19F2-FE2E-490D-AFF3-EB0B28A424FB}" srcOrd="1" destOrd="0" presId="urn:microsoft.com/office/officeart/2005/8/layout/lProcess2"/>
    <dgm:cxn modelId="{DA666B99-0973-4FA7-8848-C82106CED42D}" type="presParOf" srcId="{88729F9B-9BEE-4A09-A435-ABE46DB5C702}" destId="{A333CB0F-0021-4539-86EA-6BC6AE1CEB4F}" srcOrd="2" destOrd="0" presId="urn:microsoft.com/office/officeart/2005/8/layout/lProcess2"/>
    <dgm:cxn modelId="{E8F8F9B2-2085-47B5-A40E-40B4D640FC7A}" type="presParOf" srcId="{88729F9B-9BEE-4A09-A435-ABE46DB5C702}" destId="{FCA9A53D-2F5F-49EC-BCBC-434EF74F006D}" srcOrd="3" destOrd="0" presId="urn:microsoft.com/office/officeart/2005/8/layout/lProcess2"/>
    <dgm:cxn modelId="{59442D07-DB9A-4EA6-837F-FC472FEB5397}" type="presParOf" srcId="{88729F9B-9BEE-4A09-A435-ABE46DB5C702}" destId="{5A108967-FF96-47F3-981D-C924D35F7765}" srcOrd="4" destOrd="0" presId="urn:microsoft.com/office/officeart/2005/8/layout/lProcess2"/>
    <dgm:cxn modelId="{C95C7682-F350-43F5-887B-040ED8870DB9}" type="presParOf" srcId="{88729F9B-9BEE-4A09-A435-ABE46DB5C702}" destId="{60B886A6-B564-44DD-8B43-D076F17CC911}" srcOrd="5" destOrd="0" presId="urn:microsoft.com/office/officeart/2005/8/layout/lProcess2"/>
    <dgm:cxn modelId="{C84F6CAD-2E9D-498C-9159-ED756AEC646C}" type="presParOf" srcId="{88729F9B-9BEE-4A09-A435-ABE46DB5C702}" destId="{4668EB70-7924-43D9-BD34-92D306E997DC}" srcOrd="6" destOrd="0" presId="urn:microsoft.com/office/officeart/2005/8/layout/lProcess2"/>
    <dgm:cxn modelId="{4B4CFBEA-BC9B-4295-BFAF-4ABECD9B9158}" type="presParOf" srcId="{D0A534C5-7D19-488D-8F73-1770F3AF2823}" destId="{A8A3B3E0-2FFD-4265-A279-EB4500652583}" srcOrd="1" destOrd="0" presId="urn:microsoft.com/office/officeart/2005/8/layout/lProcess2"/>
    <dgm:cxn modelId="{19BBAC10-8D1C-494C-AF8B-9D9983E35A33}" type="presParOf" srcId="{D0A534C5-7D19-488D-8F73-1770F3AF2823}" destId="{0A699C49-FBDD-47B4-AFAB-1F8DAA3C11C1}" srcOrd="2" destOrd="0" presId="urn:microsoft.com/office/officeart/2005/8/layout/lProcess2"/>
    <dgm:cxn modelId="{46390FF9-78C9-49D4-AA6E-493680EBABE0}" type="presParOf" srcId="{0A699C49-FBDD-47B4-AFAB-1F8DAA3C11C1}" destId="{51B41095-255E-43FB-9CCD-E62C76518EC9}" srcOrd="0" destOrd="0" presId="urn:microsoft.com/office/officeart/2005/8/layout/lProcess2"/>
    <dgm:cxn modelId="{CA86BEC6-9A98-42AA-A9A5-1B5940672DF4}" type="presParOf" srcId="{0A699C49-FBDD-47B4-AFAB-1F8DAA3C11C1}" destId="{AD4F9F6B-AF0B-4E59-93AD-519C9EA2CC85}" srcOrd="1" destOrd="0" presId="urn:microsoft.com/office/officeart/2005/8/layout/lProcess2"/>
    <dgm:cxn modelId="{23796C44-0BA7-4814-8043-550222F04748}" type="presParOf" srcId="{0A699C49-FBDD-47B4-AFAB-1F8DAA3C11C1}" destId="{9C28BE4F-0314-4740-B7CA-347809EA5693}" srcOrd="2" destOrd="0" presId="urn:microsoft.com/office/officeart/2005/8/layout/lProcess2"/>
    <dgm:cxn modelId="{8F611A23-612E-45C9-B649-FA8E61DC0734}" type="presParOf" srcId="{9C28BE4F-0314-4740-B7CA-347809EA5693}" destId="{3C750491-732E-458E-92F8-34B0F960EB27}" srcOrd="0" destOrd="0" presId="urn:microsoft.com/office/officeart/2005/8/layout/lProcess2"/>
    <dgm:cxn modelId="{C14E6FAB-623F-4D98-92BF-2D2B4B41F11A}" type="presParOf" srcId="{3C750491-732E-458E-92F8-34B0F960EB27}" destId="{6C9E7869-2CAF-4D2B-809D-AC8F4C52A90C}" srcOrd="0" destOrd="0" presId="urn:microsoft.com/office/officeart/2005/8/layout/lProcess2"/>
    <dgm:cxn modelId="{5B77688C-9975-4564-92E3-B121E9127635}" type="presParOf" srcId="{3C750491-732E-458E-92F8-34B0F960EB27}" destId="{8BCA3E96-2402-4BBF-BFC6-871DB1EA181C}" srcOrd="1" destOrd="0" presId="urn:microsoft.com/office/officeart/2005/8/layout/lProcess2"/>
    <dgm:cxn modelId="{A552C1E7-417F-40E4-99F9-AED535058A5B}" type="presParOf" srcId="{3C750491-732E-458E-92F8-34B0F960EB27}" destId="{5D2BE5A7-5EDE-4650-882D-64B70E547CCE}" srcOrd="2" destOrd="0" presId="urn:microsoft.com/office/officeart/2005/8/layout/lProcess2"/>
    <dgm:cxn modelId="{37F9DFCF-AB99-48B0-80B0-C6198635F354}" type="presParOf" srcId="{3C750491-732E-458E-92F8-34B0F960EB27}" destId="{3F4C9E67-D508-4B76-8F52-5E7C1F4BA81F}" srcOrd="3" destOrd="0" presId="urn:microsoft.com/office/officeart/2005/8/layout/lProcess2"/>
    <dgm:cxn modelId="{7F63D061-680E-43F3-84DD-24B11EB1B5A2}" type="presParOf" srcId="{3C750491-732E-458E-92F8-34B0F960EB27}" destId="{8E556E0E-E172-4892-BB3A-199C579F81A3}" srcOrd="4" destOrd="0" presId="urn:microsoft.com/office/officeart/2005/8/layout/lProcess2"/>
    <dgm:cxn modelId="{3958CF22-9148-40AB-B250-8D09623AA578}" type="presParOf" srcId="{D0A534C5-7D19-488D-8F73-1770F3AF2823}" destId="{E8871592-7A66-4C4C-86C9-70166418C885}" srcOrd="3" destOrd="0" presId="urn:microsoft.com/office/officeart/2005/8/layout/lProcess2"/>
    <dgm:cxn modelId="{33A61AFD-D9D6-460C-9DF6-F07485F5E7AF}" type="presParOf" srcId="{D0A534C5-7D19-488D-8F73-1770F3AF2823}" destId="{9D18FC5B-26CC-45ED-9436-66CE2A53C9EC}" srcOrd="4" destOrd="0" presId="urn:microsoft.com/office/officeart/2005/8/layout/lProcess2"/>
    <dgm:cxn modelId="{73B748CF-1348-49DB-B632-85F2699797E0}" type="presParOf" srcId="{9D18FC5B-26CC-45ED-9436-66CE2A53C9EC}" destId="{FA08361D-DB10-4982-B801-E6742DB01DD1}" srcOrd="0" destOrd="0" presId="urn:microsoft.com/office/officeart/2005/8/layout/lProcess2"/>
    <dgm:cxn modelId="{4825923D-B119-4397-86C1-8CED6BFA4577}" type="presParOf" srcId="{9D18FC5B-26CC-45ED-9436-66CE2A53C9EC}" destId="{AA319281-D262-404B-99BA-6356F5C26748}" srcOrd="1" destOrd="0" presId="urn:microsoft.com/office/officeart/2005/8/layout/lProcess2"/>
    <dgm:cxn modelId="{39C7D772-1279-4E5C-9CDE-69E2CB65F910}" type="presParOf" srcId="{9D18FC5B-26CC-45ED-9436-66CE2A53C9EC}" destId="{B00913F7-A0CD-4A75-AF45-0E1307F4E135}" srcOrd="2" destOrd="0" presId="urn:microsoft.com/office/officeart/2005/8/layout/lProcess2"/>
    <dgm:cxn modelId="{4C7988C3-1099-4B61-BC14-EDD867445BD0}" type="presParOf" srcId="{B00913F7-A0CD-4A75-AF45-0E1307F4E135}" destId="{7EB185BD-A74B-4CA1-AA8A-9D05F47529B5}" srcOrd="0" destOrd="0" presId="urn:microsoft.com/office/officeart/2005/8/layout/lProcess2"/>
    <dgm:cxn modelId="{2BA0BA79-423F-4221-9BEE-13B82BC83981}" type="presParOf" srcId="{7EB185BD-A74B-4CA1-AA8A-9D05F47529B5}" destId="{121C63FE-07B7-490B-9145-C9118E184B91}" srcOrd="0" destOrd="0" presId="urn:microsoft.com/office/officeart/2005/8/layout/lProcess2"/>
    <dgm:cxn modelId="{97103F58-0535-4D8A-870A-90C856445879}" type="presParOf" srcId="{7EB185BD-A74B-4CA1-AA8A-9D05F47529B5}" destId="{DCB06A02-9E54-4CB0-8938-27CA03A01643}" srcOrd="1" destOrd="0" presId="urn:microsoft.com/office/officeart/2005/8/layout/lProcess2"/>
    <dgm:cxn modelId="{85F6DE86-E793-46BD-B6CF-20D958928C18}" type="presParOf" srcId="{7EB185BD-A74B-4CA1-AA8A-9D05F47529B5}" destId="{52CDF808-B27C-4019-8571-16A95CB4FE37}" srcOrd="2" destOrd="0" presId="urn:microsoft.com/office/officeart/2005/8/layout/lProcess2"/>
    <dgm:cxn modelId="{A408DC7A-95A4-4DFA-B563-173CEEC8ECC4}" type="presParOf" srcId="{7EB185BD-A74B-4CA1-AA8A-9D05F47529B5}" destId="{5FC2908D-0008-4205-B7D1-AEAEE01A6C13}" srcOrd="3" destOrd="0" presId="urn:microsoft.com/office/officeart/2005/8/layout/lProcess2"/>
    <dgm:cxn modelId="{0F55B507-64FA-4B75-999B-3D33B83A85FB}" type="presParOf" srcId="{7EB185BD-A74B-4CA1-AA8A-9D05F47529B5}" destId="{B27FD6E2-B1BC-490D-B812-535D9D9A4828}" srcOrd="4" destOrd="0" presId="urn:microsoft.com/office/officeart/2005/8/layout/lProcess2"/>
    <dgm:cxn modelId="{269AAE7C-0466-429B-BDA9-315A71DE3078}" type="presParOf" srcId="{7EB185BD-A74B-4CA1-AA8A-9D05F47529B5}" destId="{D2402C78-1219-4326-B9C9-65B3BC90BB86}" srcOrd="5" destOrd="0" presId="urn:microsoft.com/office/officeart/2005/8/layout/lProcess2"/>
    <dgm:cxn modelId="{8AA81EE0-47F9-4C4B-B572-366C1BE1F1F6}" type="presParOf" srcId="{7EB185BD-A74B-4CA1-AA8A-9D05F47529B5}" destId="{EAEC92C9-1B42-4308-BFF6-B1A084FE13EB}" srcOrd="6" destOrd="0" presId="urn:microsoft.com/office/officeart/2005/8/layout/lProcess2"/>
    <dgm:cxn modelId="{C6FEB8BD-1139-4A17-8A81-BA619E0B5A2F}" type="presParOf" srcId="{D0A534C5-7D19-488D-8F73-1770F3AF2823}" destId="{E1AD2F3C-94EF-4720-B2C5-5CC110877DC7}" srcOrd="5" destOrd="0" presId="urn:microsoft.com/office/officeart/2005/8/layout/lProcess2"/>
    <dgm:cxn modelId="{87DBD424-0F0F-432C-9188-81D5895419AA}" type="presParOf" srcId="{D0A534C5-7D19-488D-8F73-1770F3AF2823}" destId="{72D695F3-9419-40CE-864E-0334A83C3258}" srcOrd="6" destOrd="0" presId="urn:microsoft.com/office/officeart/2005/8/layout/lProcess2"/>
    <dgm:cxn modelId="{8CE1587E-4138-4DCE-A60F-382E23787D9A}" type="presParOf" srcId="{72D695F3-9419-40CE-864E-0334A83C3258}" destId="{8972F246-4333-40A9-9D9A-FD4ECA52F094}" srcOrd="0" destOrd="0" presId="urn:microsoft.com/office/officeart/2005/8/layout/lProcess2"/>
    <dgm:cxn modelId="{0A38E4FF-B7DC-4BD0-90D9-1D8BBDC0EA47}" type="presParOf" srcId="{72D695F3-9419-40CE-864E-0334A83C3258}" destId="{B220A031-C0B5-4939-ACD0-ED8579DE111D}" srcOrd="1" destOrd="0" presId="urn:microsoft.com/office/officeart/2005/8/layout/lProcess2"/>
    <dgm:cxn modelId="{E6D19C62-2A95-43E1-BD6D-374C1C505862}" type="presParOf" srcId="{72D695F3-9419-40CE-864E-0334A83C3258}" destId="{8AF9962F-FC26-46C9-94FC-20169CD7F513}" srcOrd="2" destOrd="0" presId="urn:microsoft.com/office/officeart/2005/8/layout/lProcess2"/>
    <dgm:cxn modelId="{F934163C-DA52-4C2A-A475-00AFA406BC63}" type="presParOf" srcId="{8AF9962F-FC26-46C9-94FC-20169CD7F513}" destId="{840BEC01-CC3F-4234-992E-EA68049AD63A}" srcOrd="0" destOrd="0" presId="urn:microsoft.com/office/officeart/2005/8/layout/lProcess2"/>
    <dgm:cxn modelId="{935AD1DA-EA27-491D-8B02-F09C0E1DF816}" type="presParOf" srcId="{840BEC01-CC3F-4234-992E-EA68049AD63A}" destId="{FB96B896-6A5D-45AF-BDEB-7384BD06EBC2}" srcOrd="0" destOrd="0" presId="urn:microsoft.com/office/officeart/2005/8/layout/lProcess2"/>
    <dgm:cxn modelId="{C81AFB25-0B79-4E64-AB53-E63D07F96DF1}" type="presParOf" srcId="{840BEC01-CC3F-4234-992E-EA68049AD63A}" destId="{C3C8036E-1664-408A-82DF-52A486BD2370}" srcOrd="1" destOrd="0" presId="urn:microsoft.com/office/officeart/2005/8/layout/lProcess2"/>
    <dgm:cxn modelId="{53C3C83A-3CC4-446A-A192-B2DFAAF161E5}" type="presParOf" srcId="{840BEC01-CC3F-4234-992E-EA68049AD63A}" destId="{FD18058F-4D58-4C14-B8EA-F2CCFB0713B9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EFD1BA-D4A7-4B1C-9E02-D821A8BFA160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9175C47A-17DB-4755-B52B-B43746CF16C8}">
      <dgm:prSet phldrT="[Text]"/>
      <dgm:spPr/>
      <dgm:t>
        <a:bodyPr/>
        <a:lstStyle/>
        <a:p>
          <a:r>
            <a:rPr lang="en-AU" dirty="0">
              <a:latin typeface="Calibri" panose="020F0502020204030204" pitchFamily="34" charset="0"/>
              <a:ea typeface="Calibri" panose="020F0502020204030204" pitchFamily="34" charset="0"/>
            </a:rPr>
            <a:t>R</a:t>
          </a:r>
          <a:r>
            <a:rPr lang="en-AU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esearch project that is looking to understand any potential effects that climate change may have on the maritime zones in the region from the scientific, technical and legal perspectives</a:t>
          </a:r>
          <a:endParaRPr lang="en-AU" dirty="0"/>
        </a:p>
      </dgm:t>
    </dgm:pt>
    <dgm:pt modelId="{00680CD7-C894-44DA-9A65-961282EC0C65}" type="parTrans" cxnId="{A7EE4744-8A90-46FE-8E52-BDF591A0129C}">
      <dgm:prSet/>
      <dgm:spPr/>
      <dgm:t>
        <a:bodyPr/>
        <a:lstStyle/>
        <a:p>
          <a:endParaRPr lang="en-AU"/>
        </a:p>
      </dgm:t>
    </dgm:pt>
    <dgm:pt modelId="{797E3C86-3910-462E-A43A-AF796D654E34}" type="sibTrans" cxnId="{A7EE4744-8A90-46FE-8E52-BDF591A0129C}">
      <dgm:prSet/>
      <dgm:spPr/>
      <dgm:t>
        <a:bodyPr/>
        <a:lstStyle/>
        <a:p>
          <a:endParaRPr lang="en-AU"/>
        </a:p>
      </dgm:t>
    </dgm:pt>
    <dgm:pt modelId="{F5D8B083-6AB1-463D-B773-EB8DE54B5A9D}">
      <dgm:prSet phldrT="[Text]"/>
      <dgm:spPr/>
      <dgm:t>
        <a:bodyPr/>
        <a:lstStyle/>
        <a:p>
          <a:r>
            <a:rPr lang="en-AU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Present options to countries, which combines all these 3 areas of work, to maintain their maritime zones</a:t>
          </a:r>
          <a:endParaRPr lang="en-AU" dirty="0"/>
        </a:p>
      </dgm:t>
    </dgm:pt>
    <dgm:pt modelId="{6F10E92D-DA30-479F-AE9A-71170437B9D4}" type="parTrans" cxnId="{C3970513-7162-4D8F-9E78-92E46535E459}">
      <dgm:prSet/>
      <dgm:spPr/>
      <dgm:t>
        <a:bodyPr/>
        <a:lstStyle/>
        <a:p>
          <a:endParaRPr lang="en-AU"/>
        </a:p>
      </dgm:t>
    </dgm:pt>
    <dgm:pt modelId="{17868353-F804-438E-B854-A9244BAE44A3}" type="sibTrans" cxnId="{C3970513-7162-4D8F-9E78-92E46535E459}">
      <dgm:prSet/>
      <dgm:spPr/>
      <dgm:t>
        <a:bodyPr/>
        <a:lstStyle/>
        <a:p>
          <a:endParaRPr lang="en-AU"/>
        </a:p>
      </dgm:t>
    </dgm:pt>
    <dgm:pt modelId="{B86C5C84-975F-461B-96CF-F6A187BD6D07}">
      <dgm:prSet phldrT="[Text]"/>
      <dgm:spPr/>
      <dgm:t>
        <a:bodyPr/>
        <a:lstStyle/>
        <a:p>
          <a:r>
            <a:rPr lang="en-A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Countries can make informed adaptation decisions</a:t>
          </a:r>
          <a:endParaRPr lang="en-AU" dirty="0"/>
        </a:p>
      </dgm:t>
    </dgm:pt>
    <dgm:pt modelId="{CA651C07-45E6-44A8-9304-F55A00664BC7}" type="parTrans" cxnId="{FCDEF9A4-8AAF-442F-BBF8-E8F63B0D71D5}">
      <dgm:prSet/>
      <dgm:spPr/>
      <dgm:t>
        <a:bodyPr/>
        <a:lstStyle/>
        <a:p>
          <a:endParaRPr lang="en-AU"/>
        </a:p>
      </dgm:t>
    </dgm:pt>
    <dgm:pt modelId="{714E0515-35AC-48B9-A8CC-90B0C7930F0F}" type="sibTrans" cxnId="{FCDEF9A4-8AAF-442F-BBF8-E8F63B0D71D5}">
      <dgm:prSet/>
      <dgm:spPr/>
      <dgm:t>
        <a:bodyPr/>
        <a:lstStyle/>
        <a:p>
          <a:endParaRPr lang="en-AU"/>
        </a:p>
      </dgm:t>
    </dgm:pt>
    <dgm:pt modelId="{DDD8097E-4343-4B45-A883-22D9A580048C}" type="pres">
      <dgm:prSet presAssocID="{85EFD1BA-D4A7-4B1C-9E02-D821A8BFA160}" presName="Name0" presStyleCnt="0">
        <dgm:presLayoutVars>
          <dgm:chMax val="7"/>
          <dgm:chPref val="7"/>
          <dgm:dir/>
        </dgm:presLayoutVars>
      </dgm:prSet>
      <dgm:spPr/>
    </dgm:pt>
    <dgm:pt modelId="{55A44DC9-ED75-4534-80B0-3B8595C9BA09}" type="pres">
      <dgm:prSet presAssocID="{85EFD1BA-D4A7-4B1C-9E02-D821A8BFA160}" presName="Name1" presStyleCnt="0"/>
      <dgm:spPr/>
    </dgm:pt>
    <dgm:pt modelId="{BC247FD1-EE7E-4F6C-A2BF-4DA1066588E8}" type="pres">
      <dgm:prSet presAssocID="{85EFD1BA-D4A7-4B1C-9E02-D821A8BFA160}" presName="cycle" presStyleCnt="0"/>
      <dgm:spPr/>
    </dgm:pt>
    <dgm:pt modelId="{CECD27FD-C1EB-4DB6-BFBB-17A708645AAA}" type="pres">
      <dgm:prSet presAssocID="{85EFD1BA-D4A7-4B1C-9E02-D821A8BFA160}" presName="srcNode" presStyleLbl="node1" presStyleIdx="0" presStyleCnt="3"/>
      <dgm:spPr/>
    </dgm:pt>
    <dgm:pt modelId="{D3663380-55AA-4019-991E-8A0A16815807}" type="pres">
      <dgm:prSet presAssocID="{85EFD1BA-D4A7-4B1C-9E02-D821A8BFA160}" presName="conn" presStyleLbl="parChTrans1D2" presStyleIdx="0" presStyleCnt="1"/>
      <dgm:spPr/>
    </dgm:pt>
    <dgm:pt modelId="{56272D4B-E183-4561-BF73-0D5929F76008}" type="pres">
      <dgm:prSet presAssocID="{85EFD1BA-D4A7-4B1C-9E02-D821A8BFA160}" presName="extraNode" presStyleLbl="node1" presStyleIdx="0" presStyleCnt="3"/>
      <dgm:spPr/>
    </dgm:pt>
    <dgm:pt modelId="{FC7150A9-6B5F-4CE8-8E43-DCDAEE4B8DB9}" type="pres">
      <dgm:prSet presAssocID="{85EFD1BA-D4A7-4B1C-9E02-D821A8BFA160}" presName="dstNode" presStyleLbl="node1" presStyleIdx="0" presStyleCnt="3"/>
      <dgm:spPr/>
    </dgm:pt>
    <dgm:pt modelId="{E8C8DCC0-965A-4A4A-A8B3-F2EF1F74B5AC}" type="pres">
      <dgm:prSet presAssocID="{9175C47A-17DB-4755-B52B-B43746CF16C8}" presName="text_1" presStyleLbl="node1" presStyleIdx="0" presStyleCnt="3">
        <dgm:presLayoutVars>
          <dgm:bulletEnabled val="1"/>
        </dgm:presLayoutVars>
      </dgm:prSet>
      <dgm:spPr/>
    </dgm:pt>
    <dgm:pt modelId="{AB690300-A57B-43FB-9D3F-0607EFE3688A}" type="pres">
      <dgm:prSet presAssocID="{9175C47A-17DB-4755-B52B-B43746CF16C8}" presName="accent_1" presStyleCnt="0"/>
      <dgm:spPr/>
    </dgm:pt>
    <dgm:pt modelId="{568B2881-88BF-4FE8-B298-CCA6BA477F66}" type="pres">
      <dgm:prSet presAssocID="{9175C47A-17DB-4755-B52B-B43746CF16C8}" presName="accentRepeatNode" presStyleLbl="solidFgAcc1" presStyleIdx="0" presStyleCnt="3"/>
      <dgm:spPr/>
    </dgm:pt>
    <dgm:pt modelId="{E320F254-F9E7-4406-B3ED-ECCD6904F986}" type="pres">
      <dgm:prSet presAssocID="{F5D8B083-6AB1-463D-B773-EB8DE54B5A9D}" presName="text_2" presStyleLbl="node1" presStyleIdx="1" presStyleCnt="3">
        <dgm:presLayoutVars>
          <dgm:bulletEnabled val="1"/>
        </dgm:presLayoutVars>
      </dgm:prSet>
      <dgm:spPr/>
    </dgm:pt>
    <dgm:pt modelId="{A521F8EF-660F-4D03-85C4-D1E9623511C8}" type="pres">
      <dgm:prSet presAssocID="{F5D8B083-6AB1-463D-B773-EB8DE54B5A9D}" presName="accent_2" presStyleCnt="0"/>
      <dgm:spPr/>
    </dgm:pt>
    <dgm:pt modelId="{92129094-286C-4513-AD86-7C26DD0AB26E}" type="pres">
      <dgm:prSet presAssocID="{F5D8B083-6AB1-463D-B773-EB8DE54B5A9D}" presName="accentRepeatNode" presStyleLbl="solidFgAcc1" presStyleIdx="1" presStyleCnt="3"/>
      <dgm:spPr/>
    </dgm:pt>
    <dgm:pt modelId="{A60B222E-2080-4ED0-AD21-E4280B95C296}" type="pres">
      <dgm:prSet presAssocID="{B86C5C84-975F-461B-96CF-F6A187BD6D07}" presName="text_3" presStyleLbl="node1" presStyleIdx="2" presStyleCnt="3">
        <dgm:presLayoutVars>
          <dgm:bulletEnabled val="1"/>
        </dgm:presLayoutVars>
      </dgm:prSet>
      <dgm:spPr/>
    </dgm:pt>
    <dgm:pt modelId="{3BE55BBF-76E8-4B0B-8683-4031E2C702BA}" type="pres">
      <dgm:prSet presAssocID="{B86C5C84-975F-461B-96CF-F6A187BD6D07}" presName="accent_3" presStyleCnt="0"/>
      <dgm:spPr/>
    </dgm:pt>
    <dgm:pt modelId="{452A12B4-EB24-499D-A1DC-1D7511F23A92}" type="pres">
      <dgm:prSet presAssocID="{B86C5C84-975F-461B-96CF-F6A187BD6D07}" presName="accentRepeatNode" presStyleLbl="solidFgAcc1" presStyleIdx="2" presStyleCnt="3"/>
      <dgm:spPr/>
    </dgm:pt>
  </dgm:ptLst>
  <dgm:cxnLst>
    <dgm:cxn modelId="{86608B11-68B3-49D6-A5FF-62AD51B9144F}" type="presOf" srcId="{85EFD1BA-D4A7-4B1C-9E02-D821A8BFA160}" destId="{DDD8097E-4343-4B45-A883-22D9A580048C}" srcOrd="0" destOrd="0" presId="urn:microsoft.com/office/officeart/2008/layout/VerticalCurvedList"/>
    <dgm:cxn modelId="{C3970513-7162-4D8F-9E78-92E46535E459}" srcId="{85EFD1BA-D4A7-4B1C-9E02-D821A8BFA160}" destId="{F5D8B083-6AB1-463D-B773-EB8DE54B5A9D}" srcOrd="1" destOrd="0" parTransId="{6F10E92D-DA30-479F-AE9A-71170437B9D4}" sibTransId="{17868353-F804-438E-B854-A9244BAE44A3}"/>
    <dgm:cxn modelId="{11150D38-0F4C-46A8-AFA6-E036FE6FC911}" type="presOf" srcId="{797E3C86-3910-462E-A43A-AF796D654E34}" destId="{D3663380-55AA-4019-991E-8A0A16815807}" srcOrd="0" destOrd="0" presId="urn:microsoft.com/office/officeart/2008/layout/VerticalCurvedList"/>
    <dgm:cxn modelId="{A7EE4744-8A90-46FE-8E52-BDF591A0129C}" srcId="{85EFD1BA-D4A7-4B1C-9E02-D821A8BFA160}" destId="{9175C47A-17DB-4755-B52B-B43746CF16C8}" srcOrd="0" destOrd="0" parTransId="{00680CD7-C894-44DA-9A65-961282EC0C65}" sibTransId="{797E3C86-3910-462E-A43A-AF796D654E34}"/>
    <dgm:cxn modelId="{FCDEF9A4-8AAF-442F-BBF8-E8F63B0D71D5}" srcId="{85EFD1BA-D4A7-4B1C-9E02-D821A8BFA160}" destId="{B86C5C84-975F-461B-96CF-F6A187BD6D07}" srcOrd="2" destOrd="0" parTransId="{CA651C07-45E6-44A8-9304-F55A00664BC7}" sibTransId="{714E0515-35AC-48B9-A8CC-90B0C7930F0F}"/>
    <dgm:cxn modelId="{4B91FCA5-6660-46EF-8F0F-D8A1E26A53F3}" type="presOf" srcId="{9175C47A-17DB-4755-B52B-B43746CF16C8}" destId="{E8C8DCC0-965A-4A4A-A8B3-F2EF1F74B5AC}" srcOrd="0" destOrd="0" presId="urn:microsoft.com/office/officeart/2008/layout/VerticalCurvedList"/>
    <dgm:cxn modelId="{1E62C8B5-00AB-42E0-BE15-04D3EEC0DB76}" type="presOf" srcId="{B86C5C84-975F-461B-96CF-F6A187BD6D07}" destId="{A60B222E-2080-4ED0-AD21-E4280B95C296}" srcOrd="0" destOrd="0" presId="urn:microsoft.com/office/officeart/2008/layout/VerticalCurvedList"/>
    <dgm:cxn modelId="{7B7690DB-8714-4E68-9D30-BE607E2586A0}" type="presOf" srcId="{F5D8B083-6AB1-463D-B773-EB8DE54B5A9D}" destId="{E320F254-F9E7-4406-B3ED-ECCD6904F986}" srcOrd="0" destOrd="0" presId="urn:microsoft.com/office/officeart/2008/layout/VerticalCurvedList"/>
    <dgm:cxn modelId="{6BF3DFC5-AA25-4A8C-B39C-2F34F37F68BA}" type="presParOf" srcId="{DDD8097E-4343-4B45-A883-22D9A580048C}" destId="{55A44DC9-ED75-4534-80B0-3B8595C9BA09}" srcOrd="0" destOrd="0" presId="urn:microsoft.com/office/officeart/2008/layout/VerticalCurvedList"/>
    <dgm:cxn modelId="{81DBF621-3F72-4E4F-B5D5-1E9CC2EE1426}" type="presParOf" srcId="{55A44DC9-ED75-4534-80B0-3B8595C9BA09}" destId="{BC247FD1-EE7E-4F6C-A2BF-4DA1066588E8}" srcOrd="0" destOrd="0" presId="urn:microsoft.com/office/officeart/2008/layout/VerticalCurvedList"/>
    <dgm:cxn modelId="{04D10738-B5A7-4D54-9E7F-FA884900ACA5}" type="presParOf" srcId="{BC247FD1-EE7E-4F6C-A2BF-4DA1066588E8}" destId="{CECD27FD-C1EB-4DB6-BFBB-17A708645AAA}" srcOrd="0" destOrd="0" presId="urn:microsoft.com/office/officeart/2008/layout/VerticalCurvedList"/>
    <dgm:cxn modelId="{0D4BDE0F-45AF-497E-9F6C-F6E2751CE6A8}" type="presParOf" srcId="{BC247FD1-EE7E-4F6C-A2BF-4DA1066588E8}" destId="{D3663380-55AA-4019-991E-8A0A16815807}" srcOrd="1" destOrd="0" presId="urn:microsoft.com/office/officeart/2008/layout/VerticalCurvedList"/>
    <dgm:cxn modelId="{09727475-57E2-4037-A551-50D3DA7C5665}" type="presParOf" srcId="{BC247FD1-EE7E-4F6C-A2BF-4DA1066588E8}" destId="{56272D4B-E183-4561-BF73-0D5929F76008}" srcOrd="2" destOrd="0" presId="urn:microsoft.com/office/officeart/2008/layout/VerticalCurvedList"/>
    <dgm:cxn modelId="{5B381767-5F47-43EB-A8AF-ACAB1E2B8DD5}" type="presParOf" srcId="{BC247FD1-EE7E-4F6C-A2BF-4DA1066588E8}" destId="{FC7150A9-6B5F-4CE8-8E43-DCDAEE4B8DB9}" srcOrd="3" destOrd="0" presId="urn:microsoft.com/office/officeart/2008/layout/VerticalCurvedList"/>
    <dgm:cxn modelId="{8E03A6D1-8582-4C7E-8276-0F223EC1075B}" type="presParOf" srcId="{55A44DC9-ED75-4534-80B0-3B8595C9BA09}" destId="{E8C8DCC0-965A-4A4A-A8B3-F2EF1F74B5AC}" srcOrd="1" destOrd="0" presId="urn:microsoft.com/office/officeart/2008/layout/VerticalCurvedList"/>
    <dgm:cxn modelId="{7CD3B0A5-57AC-4020-A525-FC761AA35990}" type="presParOf" srcId="{55A44DC9-ED75-4534-80B0-3B8595C9BA09}" destId="{AB690300-A57B-43FB-9D3F-0607EFE3688A}" srcOrd="2" destOrd="0" presId="urn:microsoft.com/office/officeart/2008/layout/VerticalCurvedList"/>
    <dgm:cxn modelId="{0F213F6C-2E3C-4EA2-A797-6384B03E4ED5}" type="presParOf" srcId="{AB690300-A57B-43FB-9D3F-0607EFE3688A}" destId="{568B2881-88BF-4FE8-B298-CCA6BA477F66}" srcOrd="0" destOrd="0" presId="urn:microsoft.com/office/officeart/2008/layout/VerticalCurvedList"/>
    <dgm:cxn modelId="{3EEF0023-EFE1-4401-9F6F-1F87AE183766}" type="presParOf" srcId="{55A44DC9-ED75-4534-80B0-3B8595C9BA09}" destId="{E320F254-F9E7-4406-B3ED-ECCD6904F986}" srcOrd="3" destOrd="0" presId="urn:microsoft.com/office/officeart/2008/layout/VerticalCurvedList"/>
    <dgm:cxn modelId="{EE388E16-B3BD-4D71-B189-11B855300AA5}" type="presParOf" srcId="{55A44DC9-ED75-4534-80B0-3B8595C9BA09}" destId="{A521F8EF-660F-4D03-85C4-D1E9623511C8}" srcOrd="4" destOrd="0" presId="urn:microsoft.com/office/officeart/2008/layout/VerticalCurvedList"/>
    <dgm:cxn modelId="{84DA1AE5-9B4E-472F-9B40-FA0FB8F4D79D}" type="presParOf" srcId="{A521F8EF-660F-4D03-85C4-D1E9623511C8}" destId="{92129094-286C-4513-AD86-7C26DD0AB26E}" srcOrd="0" destOrd="0" presId="urn:microsoft.com/office/officeart/2008/layout/VerticalCurvedList"/>
    <dgm:cxn modelId="{EF72DCF2-A2FE-437C-A6AD-2FB2EFC900BE}" type="presParOf" srcId="{55A44DC9-ED75-4534-80B0-3B8595C9BA09}" destId="{A60B222E-2080-4ED0-AD21-E4280B95C296}" srcOrd="5" destOrd="0" presId="urn:microsoft.com/office/officeart/2008/layout/VerticalCurvedList"/>
    <dgm:cxn modelId="{27999E0A-007E-4763-BCFE-CACCA271B866}" type="presParOf" srcId="{55A44DC9-ED75-4534-80B0-3B8595C9BA09}" destId="{3BE55BBF-76E8-4B0B-8683-4031E2C702BA}" srcOrd="6" destOrd="0" presId="urn:microsoft.com/office/officeart/2008/layout/VerticalCurvedList"/>
    <dgm:cxn modelId="{13AF1245-160D-489B-AFC5-1BD61607D2E6}" type="presParOf" srcId="{3BE55BBF-76E8-4B0B-8683-4031E2C702BA}" destId="{452A12B4-EB24-499D-A1DC-1D7511F23A9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7D49CC-4D16-4DAB-83F8-C1245ECD8412}">
      <dsp:nvSpPr>
        <dsp:cNvPr id="0" name=""/>
        <dsp:cNvSpPr/>
      </dsp:nvSpPr>
      <dsp:spPr>
        <a:xfrm>
          <a:off x="118593" y="1239003"/>
          <a:ext cx="0" cy="394669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E545E7-AFD7-4A50-8DED-EA7F14721FA4}">
      <dsp:nvSpPr>
        <dsp:cNvPr id="0" name=""/>
        <dsp:cNvSpPr/>
      </dsp:nvSpPr>
      <dsp:spPr>
        <a:xfrm>
          <a:off x="95749" y="1380097"/>
          <a:ext cx="2266712" cy="177601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1E481FF-60DC-464F-9CCE-2A84B180A76C}">
      <dsp:nvSpPr>
        <dsp:cNvPr id="0" name=""/>
        <dsp:cNvSpPr/>
      </dsp:nvSpPr>
      <dsp:spPr>
        <a:xfrm>
          <a:off x="207943" y="3210970"/>
          <a:ext cx="2521531" cy="2983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Technical backstopping for in-country basepoint surveys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Mapping and delimitation support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Advising on UN submissions process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Supporting negotiations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Extended Continental Shelf submissions support</a:t>
          </a:r>
        </a:p>
      </dsp:txBody>
      <dsp:txXfrm>
        <a:off x="207943" y="3210970"/>
        <a:ext cx="2521531" cy="2983447"/>
      </dsp:txXfrm>
    </dsp:sp>
    <dsp:sp modelId="{8AC0AC11-83B4-4CA6-AE28-8D07FD5BF460}">
      <dsp:nvSpPr>
        <dsp:cNvPr id="0" name=""/>
        <dsp:cNvSpPr/>
      </dsp:nvSpPr>
      <dsp:spPr>
        <a:xfrm>
          <a:off x="95987" y="658214"/>
          <a:ext cx="2237821" cy="7230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Technical Advice and Support</a:t>
          </a:r>
        </a:p>
      </dsp:txBody>
      <dsp:txXfrm>
        <a:off x="95987" y="658214"/>
        <a:ext cx="2237821" cy="723057"/>
      </dsp:txXfrm>
    </dsp:sp>
    <dsp:sp modelId="{F5A2EB5C-0BF2-4737-9747-4AA320C03DDA}">
      <dsp:nvSpPr>
        <dsp:cNvPr id="0" name=""/>
        <dsp:cNvSpPr/>
      </dsp:nvSpPr>
      <dsp:spPr>
        <a:xfrm>
          <a:off x="3117871" y="1230194"/>
          <a:ext cx="0" cy="394669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FD2D08-A2F8-48BC-8273-91ADFA0A2746}">
      <dsp:nvSpPr>
        <dsp:cNvPr id="0" name=""/>
        <dsp:cNvSpPr/>
      </dsp:nvSpPr>
      <dsp:spPr>
        <a:xfrm>
          <a:off x="3161722" y="1361750"/>
          <a:ext cx="2207304" cy="177601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B56414-9ADB-4F93-8FDD-10CCC62D88A8}">
      <dsp:nvSpPr>
        <dsp:cNvPr id="0" name=""/>
        <dsp:cNvSpPr/>
      </dsp:nvSpPr>
      <dsp:spPr>
        <a:xfrm>
          <a:off x="3203485" y="3275334"/>
          <a:ext cx="2720179" cy="27815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Organising</a:t>
          </a: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 annual Working Sessions at </a:t>
          </a:r>
          <a:r>
            <a:rPr lang="en-US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UniSydney</a:t>
          </a:r>
          <a:endParaRPr lang="en-US" sz="1800" kern="1200" dirty="0">
            <a:latin typeface="Calibri" panose="020F0502020204030204" pitchFamily="34" charset="0"/>
            <a:cs typeface="Calibri" panose="020F050202020403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Hosting attachments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National workshops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 err="1">
              <a:latin typeface="Calibri" panose="020F0502020204030204" pitchFamily="34" charset="0"/>
              <a:cs typeface="Calibri" panose="020F0502020204030204" pitchFamily="34" charset="0"/>
            </a:rPr>
            <a:t>Organising</a:t>
          </a: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 relevant training, webinars, and other development opportunities</a:t>
          </a:r>
        </a:p>
      </dsp:txBody>
      <dsp:txXfrm>
        <a:off x="3203485" y="3275334"/>
        <a:ext cx="2720179" cy="2781512"/>
      </dsp:txXfrm>
    </dsp:sp>
    <dsp:sp modelId="{1A8EC4F3-ED6C-4A79-B6E8-EA8485AF53B2}">
      <dsp:nvSpPr>
        <dsp:cNvPr id="0" name=""/>
        <dsp:cNvSpPr/>
      </dsp:nvSpPr>
      <dsp:spPr>
        <a:xfrm>
          <a:off x="3119297" y="704671"/>
          <a:ext cx="2227955" cy="7054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 panose="020F0502020204030204" pitchFamily="34" charset="0"/>
              <a:cs typeface="Calibri" panose="020F0502020204030204" pitchFamily="34" charset="0"/>
            </a:rPr>
            <a:t>Capacity Building</a:t>
          </a:r>
        </a:p>
      </dsp:txBody>
      <dsp:txXfrm>
        <a:off x="3119297" y="704671"/>
        <a:ext cx="2227955" cy="705437"/>
      </dsp:txXfrm>
    </dsp:sp>
    <dsp:sp modelId="{3CBD3963-4CDA-43E6-BFC0-2B624F2CC7E8}">
      <dsp:nvSpPr>
        <dsp:cNvPr id="0" name=""/>
        <dsp:cNvSpPr/>
      </dsp:nvSpPr>
      <dsp:spPr>
        <a:xfrm>
          <a:off x="6003887" y="1197594"/>
          <a:ext cx="0" cy="394669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F6D25-AC03-4468-A443-24256A639BCE}">
      <dsp:nvSpPr>
        <dsp:cNvPr id="0" name=""/>
        <dsp:cNvSpPr/>
      </dsp:nvSpPr>
      <dsp:spPr>
        <a:xfrm>
          <a:off x="6127695" y="1329150"/>
          <a:ext cx="2047389" cy="177601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D0BA41B-AD83-446D-BE3E-EDEE9460BA66}">
      <dsp:nvSpPr>
        <dsp:cNvPr id="0" name=""/>
        <dsp:cNvSpPr/>
      </dsp:nvSpPr>
      <dsp:spPr>
        <a:xfrm>
          <a:off x="6113424" y="3255581"/>
          <a:ext cx="2141981" cy="2584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Comprehensive dataset hosting on behalf of countries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Improving accessibility of published info on Pacific Data Hub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Calibri" panose="020F0502020204030204" pitchFamily="34" charset="0"/>
              <a:cs typeface="Calibri" panose="020F0502020204030204" pitchFamily="34" charset="0"/>
            </a:rPr>
            <a:t>MB Dashboard in development</a:t>
          </a:r>
        </a:p>
      </dsp:txBody>
      <dsp:txXfrm>
        <a:off x="6113424" y="3255581"/>
        <a:ext cx="2141981" cy="2584696"/>
      </dsp:txXfrm>
    </dsp:sp>
    <dsp:sp modelId="{EC09042A-B373-4834-BF3B-5DFBE309DE27}">
      <dsp:nvSpPr>
        <dsp:cNvPr id="0" name=""/>
        <dsp:cNvSpPr/>
      </dsp:nvSpPr>
      <dsp:spPr>
        <a:xfrm>
          <a:off x="6003887" y="658214"/>
          <a:ext cx="2192610" cy="6402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Data Stewardship &amp; Accessibility</a:t>
          </a:r>
        </a:p>
      </dsp:txBody>
      <dsp:txXfrm>
        <a:off x="6003887" y="658214"/>
        <a:ext cx="2192610" cy="640237"/>
      </dsp:txXfrm>
    </dsp:sp>
    <dsp:sp modelId="{AED983F8-8BCD-4C91-A8DA-CE4B1F0B7686}">
      <dsp:nvSpPr>
        <dsp:cNvPr id="0" name=""/>
        <dsp:cNvSpPr/>
      </dsp:nvSpPr>
      <dsp:spPr>
        <a:xfrm>
          <a:off x="8608058" y="1313482"/>
          <a:ext cx="0" cy="3946698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4D5CAD-812B-47D3-88EB-18E50EC13F02}">
      <dsp:nvSpPr>
        <dsp:cNvPr id="0" name=""/>
        <dsp:cNvSpPr/>
      </dsp:nvSpPr>
      <dsp:spPr>
        <a:xfrm>
          <a:off x="8717689" y="1445039"/>
          <a:ext cx="2075744" cy="177601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E12B9C-05DD-4F12-8FBB-84D8AAA7620D}">
      <dsp:nvSpPr>
        <dsp:cNvPr id="0" name=""/>
        <dsp:cNvSpPr/>
      </dsp:nvSpPr>
      <dsp:spPr>
        <a:xfrm>
          <a:off x="8606134" y="3302363"/>
          <a:ext cx="2309514" cy="2851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Host monthly Consortium partner meetings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Home of Pacific Geospatial and Surveying Council Partnership Desk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Communications and engagement strategy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b="0" kern="1200" dirty="0">
              <a:latin typeface="Calibri" panose="020F0502020204030204" pitchFamily="34" charset="0"/>
              <a:cs typeface="Calibri" panose="020F0502020204030204" pitchFamily="34" charset="0"/>
            </a:rPr>
            <a:t>Develop project proposals</a:t>
          </a:r>
        </a:p>
      </dsp:txBody>
      <dsp:txXfrm>
        <a:off x="8606134" y="3302363"/>
        <a:ext cx="2309514" cy="2851536"/>
      </dsp:txXfrm>
    </dsp:sp>
    <dsp:sp modelId="{1AE16724-AE03-4CCB-A2DB-DC8EF73A4174}">
      <dsp:nvSpPr>
        <dsp:cNvPr id="0" name=""/>
        <dsp:cNvSpPr/>
      </dsp:nvSpPr>
      <dsp:spPr>
        <a:xfrm>
          <a:off x="8608058" y="658214"/>
          <a:ext cx="2192610" cy="87201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Coordination &amp; Project Development</a:t>
          </a:r>
        </a:p>
      </dsp:txBody>
      <dsp:txXfrm>
        <a:off x="8608058" y="658214"/>
        <a:ext cx="2192610" cy="8720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A47D2-8A12-4FE0-BCDE-BCEAE4F8C98E}">
      <dsp:nvSpPr>
        <dsp:cNvPr id="0" name=""/>
        <dsp:cNvSpPr/>
      </dsp:nvSpPr>
      <dsp:spPr>
        <a:xfrm>
          <a:off x="2627" y="0"/>
          <a:ext cx="2577833" cy="49641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b="1" kern="1200" dirty="0">
              <a:latin typeface="Calibri"/>
              <a:cs typeface="Calibri"/>
            </a:rPr>
            <a:t>Regular working sessions</a:t>
          </a:r>
          <a:endParaRPr lang="en-US" sz="3000" b="1" kern="1200" dirty="0"/>
        </a:p>
      </dsp:txBody>
      <dsp:txXfrm>
        <a:off x="2627" y="0"/>
        <a:ext cx="2577833" cy="1489233"/>
      </dsp:txXfrm>
    </dsp:sp>
    <dsp:sp modelId="{FC75AD33-F448-4923-B01F-46D5F4ECE008}">
      <dsp:nvSpPr>
        <dsp:cNvPr id="0" name=""/>
        <dsp:cNvSpPr/>
      </dsp:nvSpPr>
      <dsp:spPr>
        <a:xfrm>
          <a:off x="260410" y="1489354"/>
          <a:ext cx="2062266" cy="723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>
              <a:latin typeface="Calibri"/>
              <a:cs typeface="Calibri"/>
            </a:rPr>
            <a:t>Continued momentum</a:t>
          </a:r>
        </a:p>
      </dsp:txBody>
      <dsp:txXfrm>
        <a:off x="281591" y="1510535"/>
        <a:ext cx="2019904" cy="680803"/>
      </dsp:txXfrm>
    </dsp:sp>
    <dsp:sp modelId="{A333CB0F-0021-4539-86EA-6BC6AE1CEB4F}">
      <dsp:nvSpPr>
        <dsp:cNvPr id="0" name=""/>
        <dsp:cNvSpPr/>
      </dsp:nvSpPr>
      <dsp:spPr>
        <a:xfrm>
          <a:off x="260410" y="2323776"/>
          <a:ext cx="2062266" cy="723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>
              <a:latin typeface="Calibri"/>
              <a:cs typeface="Calibri"/>
            </a:rPr>
            <a:t>Technical and legal country team approach</a:t>
          </a:r>
        </a:p>
      </dsp:txBody>
      <dsp:txXfrm>
        <a:off x="281591" y="2344957"/>
        <a:ext cx="2019904" cy="680803"/>
      </dsp:txXfrm>
    </dsp:sp>
    <dsp:sp modelId="{5A108967-FF96-47F3-981D-C924D35F7765}">
      <dsp:nvSpPr>
        <dsp:cNvPr id="0" name=""/>
        <dsp:cNvSpPr/>
      </dsp:nvSpPr>
      <dsp:spPr>
        <a:xfrm>
          <a:off x="260410" y="3158198"/>
          <a:ext cx="2062266" cy="723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>
              <a:latin typeface="Calibri"/>
              <a:cs typeface="Calibri"/>
            </a:rPr>
            <a:t>Country teams drive priorities</a:t>
          </a:r>
        </a:p>
      </dsp:txBody>
      <dsp:txXfrm>
        <a:off x="281591" y="3179379"/>
        <a:ext cx="2019904" cy="680803"/>
      </dsp:txXfrm>
    </dsp:sp>
    <dsp:sp modelId="{4668EB70-7924-43D9-BD34-92D306E997DC}">
      <dsp:nvSpPr>
        <dsp:cNvPr id="0" name=""/>
        <dsp:cNvSpPr/>
      </dsp:nvSpPr>
      <dsp:spPr>
        <a:xfrm>
          <a:off x="260410" y="3992619"/>
          <a:ext cx="2062266" cy="723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>
              <a:latin typeface="Calibri"/>
              <a:cs typeface="Calibri"/>
            </a:rPr>
            <a:t>Reinforced by attachments and national workshops</a:t>
          </a:r>
        </a:p>
      </dsp:txBody>
      <dsp:txXfrm>
        <a:off x="281591" y="4013800"/>
        <a:ext cx="2019904" cy="680803"/>
      </dsp:txXfrm>
    </dsp:sp>
    <dsp:sp modelId="{51B41095-255E-43FB-9CCD-E62C76518EC9}">
      <dsp:nvSpPr>
        <dsp:cNvPr id="0" name=""/>
        <dsp:cNvSpPr/>
      </dsp:nvSpPr>
      <dsp:spPr>
        <a:xfrm>
          <a:off x="2773797" y="0"/>
          <a:ext cx="2577833" cy="49641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b="1" kern="1200" dirty="0">
              <a:latin typeface="Calibri"/>
              <a:cs typeface="Calibri"/>
            </a:rPr>
            <a:t>The Consortium approach</a:t>
          </a:r>
          <a:endParaRPr lang="en-AU" sz="3000" b="1" kern="1200" dirty="0"/>
        </a:p>
      </dsp:txBody>
      <dsp:txXfrm>
        <a:off x="2773797" y="0"/>
        <a:ext cx="2577833" cy="1489233"/>
      </dsp:txXfrm>
    </dsp:sp>
    <dsp:sp modelId="{6C9E7869-2CAF-4D2B-809D-AC8F4C52A90C}">
      <dsp:nvSpPr>
        <dsp:cNvPr id="0" name=""/>
        <dsp:cNvSpPr/>
      </dsp:nvSpPr>
      <dsp:spPr>
        <a:xfrm>
          <a:off x="3031581" y="1489657"/>
          <a:ext cx="2062266" cy="975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>
              <a:latin typeface="Calibri"/>
              <a:cs typeface="Calibri"/>
            </a:rPr>
            <a:t>Complementary skills and expertise</a:t>
          </a:r>
        </a:p>
      </dsp:txBody>
      <dsp:txXfrm>
        <a:off x="3060145" y="1518221"/>
        <a:ext cx="2005138" cy="918121"/>
      </dsp:txXfrm>
    </dsp:sp>
    <dsp:sp modelId="{5D2BE5A7-5EDE-4650-882D-64B70E547CCE}">
      <dsp:nvSpPr>
        <dsp:cNvPr id="0" name=""/>
        <dsp:cNvSpPr/>
      </dsp:nvSpPr>
      <dsp:spPr>
        <a:xfrm>
          <a:off x="3031581" y="2614945"/>
          <a:ext cx="2062266" cy="975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>
              <a:latin typeface="Calibri"/>
              <a:cs typeface="Calibri"/>
            </a:rPr>
            <a:t>Supporting countries at technical, legal, and political stages</a:t>
          </a:r>
        </a:p>
      </dsp:txBody>
      <dsp:txXfrm>
        <a:off x="3060145" y="2643509"/>
        <a:ext cx="2005138" cy="918121"/>
      </dsp:txXfrm>
    </dsp:sp>
    <dsp:sp modelId="{8E556E0E-E172-4892-BB3A-199C579F81A3}">
      <dsp:nvSpPr>
        <dsp:cNvPr id="0" name=""/>
        <dsp:cNvSpPr/>
      </dsp:nvSpPr>
      <dsp:spPr>
        <a:xfrm>
          <a:off x="3031581" y="3740232"/>
          <a:ext cx="2062266" cy="9752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>
              <a:latin typeface="Calibri"/>
              <a:cs typeface="Calibri"/>
            </a:rPr>
            <a:t>Harmonised regional approach</a:t>
          </a:r>
        </a:p>
      </dsp:txBody>
      <dsp:txXfrm>
        <a:off x="3060145" y="3768796"/>
        <a:ext cx="2005138" cy="918121"/>
      </dsp:txXfrm>
    </dsp:sp>
    <dsp:sp modelId="{FA08361D-DB10-4982-B801-E6742DB01DD1}">
      <dsp:nvSpPr>
        <dsp:cNvPr id="0" name=""/>
        <dsp:cNvSpPr/>
      </dsp:nvSpPr>
      <dsp:spPr>
        <a:xfrm>
          <a:off x="5544968" y="0"/>
          <a:ext cx="2577833" cy="49641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b="1" kern="1200" dirty="0">
              <a:latin typeface="Calibri"/>
              <a:cs typeface="Calibri"/>
            </a:rPr>
            <a:t>Building a community of practice</a:t>
          </a:r>
          <a:endParaRPr lang="en-US" sz="3000" b="1" kern="1200" dirty="0"/>
        </a:p>
      </dsp:txBody>
      <dsp:txXfrm>
        <a:off x="5544968" y="0"/>
        <a:ext cx="2577833" cy="1489233"/>
      </dsp:txXfrm>
    </dsp:sp>
    <dsp:sp modelId="{121C63FE-07B7-490B-9145-C9118E184B91}">
      <dsp:nvSpPr>
        <dsp:cNvPr id="0" name=""/>
        <dsp:cNvSpPr/>
      </dsp:nvSpPr>
      <dsp:spPr>
        <a:xfrm>
          <a:off x="5802752" y="1489354"/>
          <a:ext cx="2062266" cy="723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Gill Sans MT" panose="020B0502020104020203"/>
            </a:rPr>
            <a:t>Sense of community built over time</a:t>
          </a:r>
          <a:endParaRPr lang="en-US" sz="1400" kern="1200"/>
        </a:p>
      </dsp:txBody>
      <dsp:txXfrm>
        <a:off x="5823933" y="1510535"/>
        <a:ext cx="2019904" cy="680803"/>
      </dsp:txXfrm>
    </dsp:sp>
    <dsp:sp modelId="{52CDF808-B27C-4019-8571-16A95CB4FE37}">
      <dsp:nvSpPr>
        <dsp:cNvPr id="0" name=""/>
        <dsp:cNvSpPr/>
      </dsp:nvSpPr>
      <dsp:spPr>
        <a:xfrm>
          <a:off x="5802752" y="2323776"/>
          <a:ext cx="2062266" cy="723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Gill Sans MT"/>
              <a:cs typeface="Calibri"/>
            </a:rPr>
            <a:t>Common understanding and practice of data sharing</a:t>
          </a:r>
        </a:p>
      </dsp:txBody>
      <dsp:txXfrm>
        <a:off x="5823933" y="2344957"/>
        <a:ext cx="2019904" cy="680803"/>
      </dsp:txXfrm>
    </dsp:sp>
    <dsp:sp modelId="{B27FD6E2-B1BC-490D-B812-535D9D9A4828}">
      <dsp:nvSpPr>
        <dsp:cNvPr id="0" name=""/>
        <dsp:cNvSpPr/>
      </dsp:nvSpPr>
      <dsp:spPr>
        <a:xfrm>
          <a:off x="5802752" y="3158198"/>
          <a:ext cx="2062266" cy="723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Gill Sans MT"/>
              <a:cs typeface="Calibri"/>
            </a:rPr>
            <a:t>Expedited conclusion of shared boundaries</a:t>
          </a:r>
        </a:p>
      </dsp:txBody>
      <dsp:txXfrm>
        <a:off x="5823933" y="3179379"/>
        <a:ext cx="2019904" cy="680803"/>
      </dsp:txXfrm>
    </dsp:sp>
    <dsp:sp modelId="{EAEC92C9-1B42-4308-BFF6-B1A084FE13EB}">
      <dsp:nvSpPr>
        <dsp:cNvPr id="0" name=""/>
        <dsp:cNvSpPr/>
      </dsp:nvSpPr>
      <dsp:spPr>
        <a:xfrm>
          <a:off x="5802752" y="3992619"/>
          <a:ext cx="2062266" cy="7231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Gill Sans MT"/>
              <a:cs typeface="Calibri"/>
            </a:rPr>
            <a:t>Facilitated multiple joint ECS submissions</a:t>
          </a:r>
        </a:p>
      </dsp:txBody>
      <dsp:txXfrm>
        <a:off x="5823933" y="4013800"/>
        <a:ext cx="2019904" cy="680803"/>
      </dsp:txXfrm>
    </dsp:sp>
    <dsp:sp modelId="{8972F246-4333-40A9-9D9A-FD4ECA52F094}">
      <dsp:nvSpPr>
        <dsp:cNvPr id="0" name=""/>
        <dsp:cNvSpPr/>
      </dsp:nvSpPr>
      <dsp:spPr>
        <a:xfrm>
          <a:off x="8316139" y="0"/>
          <a:ext cx="2577833" cy="496411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b="1" kern="1200" dirty="0">
              <a:latin typeface="Calibri"/>
              <a:cs typeface="Calibri"/>
            </a:rPr>
            <a:t>The value of champions</a:t>
          </a:r>
          <a:endParaRPr lang="en-US" sz="3000" b="1" kern="1200" dirty="0"/>
        </a:p>
      </dsp:txBody>
      <dsp:txXfrm>
        <a:off x="8316139" y="0"/>
        <a:ext cx="2577833" cy="1489233"/>
      </dsp:txXfrm>
    </dsp:sp>
    <dsp:sp modelId="{FB96B896-6A5D-45AF-BDEB-7384BD06EBC2}">
      <dsp:nvSpPr>
        <dsp:cNvPr id="0" name=""/>
        <dsp:cNvSpPr/>
      </dsp:nvSpPr>
      <dsp:spPr>
        <a:xfrm>
          <a:off x="8573922" y="1490687"/>
          <a:ext cx="2062266" cy="1496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Gill Sans MT" panose="020B0502020104020203"/>
            </a:rPr>
            <a:t> National leads with political connections have been vital</a:t>
          </a:r>
          <a:endParaRPr lang="en-US" sz="1400" kern="1200"/>
        </a:p>
      </dsp:txBody>
      <dsp:txXfrm>
        <a:off x="8617760" y="1534525"/>
        <a:ext cx="1974590" cy="1409071"/>
      </dsp:txXfrm>
    </dsp:sp>
    <dsp:sp modelId="{FD18058F-4D58-4C14-B8EA-F2CCFB0713B9}">
      <dsp:nvSpPr>
        <dsp:cNvPr id="0" name=""/>
        <dsp:cNvSpPr/>
      </dsp:nvSpPr>
      <dsp:spPr>
        <a:xfrm>
          <a:off x="8573922" y="3217704"/>
          <a:ext cx="2062266" cy="149674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26670" rIns="35560" bIns="2667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Gill Sans MT" panose="020B0502020104020203"/>
            </a:rPr>
            <a:t>Commitment of individuals to conclude national boundaries</a:t>
          </a:r>
        </a:p>
      </dsp:txBody>
      <dsp:txXfrm>
        <a:off x="8617760" y="3261542"/>
        <a:ext cx="1974590" cy="14090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63380-55AA-4019-991E-8A0A16815807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C8DCC0-965A-4A4A-A8B3-F2EF1F74B5AC}">
      <dsp:nvSpPr>
        <dsp:cNvPr id="0" name=""/>
        <dsp:cNvSpPr/>
      </dsp:nvSpPr>
      <dsp:spPr>
        <a:xfrm>
          <a:off x="752110" y="541866"/>
          <a:ext cx="9344450" cy="108373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 dirty="0">
              <a:latin typeface="Calibri" panose="020F0502020204030204" pitchFamily="34" charset="0"/>
              <a:ea typeface="Calibri" panose="020F0502020204030204" pitchFamily="34" charset="0"/>
            </a:rPr>
            <a:t>R</a:t>
          </a:r>
          <a:r>
            <a:rPr lang="en-AU" sz="2300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esearch project that is looking to understand any potential effects that climate change may have on the maritime zones in the region from the scientific, technical and legal perspectives</a:t>
          </a:r>
          <a:endParaRPr lang="en-AU" sz="2300" kern="1200" dirty="0"/>
        </a:p>
      </dsp:txBody>
      <dsp:txXfrm>
        <a:off x="752110" y="541866"/>
        <a:ext cx="9344450" cy="1083733"/>
      </dsp:txXfrm>
    </dsp:sp>
    <dsp:sp modelId="{568B2881-88BF-4FE8-B298-CCA6BA477F66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0F254-F9E7-4406-B3ED-ECCD6904F986}">
      <dsp:nvSpPr>
        <dsp:cNvPr id="0" name=""/>
        <dsp:cNvSpPr/>
      </dsp:nvSpPr>
      <dsp:spPr>
        <a:xfrm>
          <a:off x="1146048" y="2167466"/>
          <a:ext cx="8950513" cy="1083733"/>
        </a:xfrm>
        <a:prstGeom prst="rect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 dirty="0">
              <a:effectLst/>
              <a:latin typeface="Calibri" panose="020F0502020204030204" pitchFamily="34" charset="0"/>
              <a:ea typeface="Calibri" panose="020F0502020204030204" pitchFamily="34" charset="0"/>
            </a:rPr>
            <a:t>Present options to countries, which combines all these 3 areas of work, to maintain their maritime zones</a:t>
          </a:r>
          <a:endParaRPr lang="en-AU" sz="2300" kern="1200" dirty="0"/>
        </a:p>
      </dsp:txBody>
      <dsp:txXfrm>
        <a:off x="1146048" y="2167466"/>
        <a:ext cx="8950513" cy="1083733"/>
      </dsp:txXfrm>
    </dsp:sp>
    <dsp:sp modelId="{92129094-286C-4513-AD86-7C26DD0AB26E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0B222E-2080-4ED0-AD21-E4280B95C296}">
      <dsp:nvSpPr>
        <dsp:cNvPr id="0" name=""/>
        <dsp:cNvSpPr/>
      </dsp:nvSpPr>
      <dsp:spPr>
        <a:xfrm>
          <a:off x="752110" y="3793066"/>
          <a:ext cx="9344450" cy="1083733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300" kern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rPr>
            <a:t>Countries can make informed adaptation decisions</a:t>
          </a:r>
          <a:endParaRPr lang="en-AU" sz="2300" kern="1200" dirty="0"/>
        </a:p>
      </dsp:txBody>
      <dsp:txXfrm>
        <a:off x="752110" y="3793066"/>
        <a:ext cx="9344450" cy="1083733"/>
      </dsp:txXfrm>
    </dsp:sp>
    <dsp:sp modelId="{452A12B4-EB24-499D-A1DC-1D7511F23A92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7234C-04BF-4C8A-B320-3182555A70D5}" type="datetimeFigureOut">
              <a:rPr lang="en-AU" smtClean="0"/>
              <a:t>30/11/2022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C7EA8-FD68-426D-BD35-ED7EE3D2E9DB}" type="slidenum">
              <a:rPr lang="en-AU" smtClean="0"/>
              <a:t>‹N°›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705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i="0" dirty="0">
                <a:solidFill>
                  <a:srgbClr val="3B3B3B"/>
                </a:solidFill>
                <a:effectLst/>
                <a:latin typeface="PT Sans" panose="020B0604020202020204" pitchFamily="34" charset="0"/>
              </a:rPr>
              <a:t>“For 75 years SPC has proudly worked for the wellbeing of all Pacific people through the application of science and knowledge for development”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9752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04834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https://pacificdata.org/ find PIC MB icon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918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 New SLA signed on 28</a:t>
            </a:r>
            <a:r>
              <a:rPr lang="en-AU" baseline="30000" dirty="0"/>
              <a:t>th</a:t>
            </a:r>
            <a:r>
              <a:rPr lang="en-AU" dirty="0"/>
              <a:t> October, 2022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Monthly meetings – updated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Update 12M,24M &amp; 200M - .</a:t>
            </a:r>
            <a:r>
              <a:rPr lang="en-AU" dirty="0" err="1"/>
              <a:t>kml</a:t>
            </a:r>
            <a:r>
              <a:rPr lang="en-AU" dirty="0"/>
              <a:t> &amp; .</a:t>
            </a:r>
            <a:r>
              <a:rPr lang="en-AU" dirty="0" err="1"/>
              <a:t>shp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7441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 New SLA signed on 28</a:t>
            </a:r>
            <a:r>
              <a:rPr lang="en-AU" baseline="30000" dirty="0"/>
              <a:t>th</a:t>
            </a:r>
            <a:r>
              <a:rPr lang="en-AU" dirty="0"/>
              <a:t> October, 2022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Monthly meetings – updated 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Data available as polygon, line in both shapefile and </a:t>
            </a:r>
            <a:r>
              <a:rPr lang="en-GB" sz="12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kml</a:t>
            </a: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generated and uploaded to PDH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Treaty lines uploaded to PDH as well as the baselines/basepoints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GB" sz="1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line layer had to be redone to include information on the treaty and other agreements between boundaries. </a:t>
            </a:r>
            <a:endParaRPr lang="en-AU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8854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MOU signing July 2021 – </a:t>
            </a:r>
            <a:r>
              <a:rPr lang="en-AU" b="1" i="0" dirty="0">
                <a:solidFill>
                  <a:srgbClr val="3B3B3B"/>
                </a:solidFill>
                <a:effectLst/>
                <a:latin typeface="PT Sans" panose="020B0503020203020204" pitchFamily="34" charset="0"/>
              </a:rPr>
              <a:t>under the </a:t>
            </a:r>
            <a:r>
              <a:rPr lang="en-AU" b="0" i="0" dirty="0">
                <a:solidFill>
                  <a:srgbClr val="3B3B3B"/>
                </a:solidFill>
                <a:effectLst/>
                <a:latin typeface="PT Sans" panose="020B0503020203020204" pitchFamily="34" charset="0"/>
              </a:rPr>
              <a:t>British Government’s Conflict, Stability and Security Fund (CSSF)  </a:t>
            </a:r>
            <a:r>
              <a:rPr lang="en-AU" dirty="0"/>
              <a:t>(purchase of extended continental shelf software and training for 4 countries FJ,VU,SB &amp; TO)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b="1" dirty="0"/>
              <a:t>Phase II is in PROGRESS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As I speak – ECS software training (blended)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dirty="0"/>
              <a:t>Next training Vanuatu, SB and Tonga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AU" b="0" i="0" dirty="0">
                <a:solidFill>
                  <a:srgbClr val="3B3B3B"/>
                </a:solidFill>
                <a:effectLst/>
                <a:latin typeface="PT Sans" panose="020B0503020203020204" pitchFamily="34" charset="0"/>
              </a:rPr>
              <a:t>GBP 263,000 that</a:t>
            </a:r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60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Vanuatu training – 15</a:t>
            </a:r>
            <a:r>
              <a:rPr lang="en-AU" baseline="30000" dirty="0"/>
              <a:t>th</a:t>
            </a:r>
            <a:r>
              <a:rPr lang="en-AU" dirty="0"/>
              <a:t> – 19</a:t>
            </a:r>
            <a:r>
              <a:rPr lang="en-AU" baseline="30000" dirty="0"/>
              <a:t>th</a:t>
            </a:r>
            <a:r>
              <a:rPr lang="en-AU" dirty="0"/>
              <a:t> August (3 male participants)</a:t>
            </a:r>
          </a:p>
          <a:p>
            <a:r>
              <a:rPr lang="en-AU" dirty="0"/>
              <a:t>Solomon training – 26</a:t>
            </a:r>
            <a:r>
              <a:rPr lang="en-AU" baseline="30000" dirty="0"/>
              <a:t>th</a:t>
            </a:r>
            <a:r>
              <a:rPr lang="en-AU" dirty="0"/>
              <a:t> – 30</a:t>
            </a:r>
            <a:r>
              <a:rPr lang="en-AU" baseline="30000" dirty="0"/>
              <a:t>th</a:t>
            </a:r>
            <a:r>
              <a:rPr lang="en-AU" dirty="0"/>
              <a:t> Sept (10 male participants)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37726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8650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FSM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dirty="0"/>
              <a:t>RMI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9799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Does not mean that member states are not doing </a:t>
            </a:r>
          </a:p>
          <a:p>
            <a:pPr marL="171450" indent="-171450">
              <a:buFontTx/>
              <a:buChar char="-"/>
            </a:pPr>
            <a:r>
              <a:rPr lang="en-AU" dirty="0"/>
              <a:t>Samoa – have started </a:t>
            </a:r>
          </a:p>
          <a:p>
            <a:pPr marL="171450" indent="-171450">
              <a:buFontTx/>
              <a:buChar char="-"/>
            </a:pPr>
            <a:r>
              <a:rPr lang="en-AU" dirty="0"/>
              <a:t>Fiji/SB – finalizing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1466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Does not mean that member states are not doing </a:t>
            </a:r>
          </a:p>
          <a:p>
            <a:pPr marL="171450" indent="-171450">
              <a:buFontTx/>
              <a:buChar char="-"/>
            </a:pPr>
            <a:r>
              <a:rPr lang="en-AU" dirty="0"/>
              <a:t>Samoa – have started </a:t>
            </a:r>
          </a:p>
          <a:p>
            <a:pPr marL="171450" indent="-171450">
              <a:buFontTx/>
              <a:buChar char="-"/>
            </a:pPr>
            <a:r>
              <a:rPr lang="en-AU" dirty="0"/>
              <a:t>Fiji/SB – finalizing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5998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Does not mean that member states are not doing </a:t>
            </a:r>
          </a:p>
          <a:p>
            <a:pPr marL="171450" indent="-171450">
              <a:buFontTx/>
              <a:buChar char="-"/>
            </a:pPr>
            <a:r>
              <a:rPr lang="en-AU" dirty="0"/>
              <a:t>Samoa – have started </a:t>
            </a:r>
          </a:p>
          <a:p>
            <a:pPr marL="171450" indent="-171450">
              <a:buFontTx/>
              <a:buChar char="-"/>
            </a:pPr>
            <a:r>
              <a:rPr lang="en-AU" dirty="0"/>
              <a:t>Fiji/SB – </a:t>
            </a:r>
            <a:r>
              <a:rPr lang="en-AU" dirty="0" err="1"/>
              <a:t>finilizing</a:t>
            </a:r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939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71007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6164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Does not mean that member states are not doing </a:t>
            </a:r>
          </a:p>
          <a:p>
            <a:pPr marL="171450" indent="-171450">
              <a:buFontTx/>
              <a:buChar char="-"/>
            </a:pPr>
            <a:r>
              <a:rPr lang="en-AU" dirty="0"/>
              <a:t>Samoa – have started </a:t>
            </a:r>
          </a:p>
          <a:p>
            <a:pPr marL="171450" indent="-171450">
              <a:buFontTx/>
              <a:buChar char="-"/>
            </a:pPr>
            <a:r>
              <a:rPr lang="en-AU" dirty="0"/>
              <a:t>Fiji/SB – </a:t>
            </a:r>
            <a:r>
              <a:rPr lang="en-AU" dirty="0" err="1"/>
              <a:t>finilizing</a:t>
            </a:r>
            <a:r>
              <a:rPr lang="en-AU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5649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625913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AU" dirty="0"/>
              <a:t>Next process is to have the country rectify the treaty (entry into force)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C7EA8-FD68-426D-BD35-ED7EE3D2E9D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803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A714-9302-4F78-8284-842B920EF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8720" y="2646363"/>
            <a:ext cx="6736080" cy="2387600"/>
          </a:xfrm>
        </p:spPr>
        <p:txBody>
          <a:bodyPr anchor="b" anchorCtr="0"/>
          <a:lstStyle>
            <a:lvl1pPr algn="l">
              <a:defRPr sz="600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0BE79B-66B3-4535-868E-13C4FF6E63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8720" y="5126038"/>
            <a:ext cx="6736080" cy="583882"/>
          </a:xfrm>
        </p:spPr>
        <p:txBody>
          <a:bodyPr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E2576-EA73-40E8-A2F2-A62B73E3C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C5CCD9-36E9-4809-B113-D53B5EBE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D451D-CA62-47FA-92B4-ED2D8FCD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072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box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F00C6B7-69E3-4CA4-A6B4-C868D0CB7DBC}"/>
              </a:ext>
            </a:extLst>
          </p:cNvPr>
          <p:cNvSpPr/>
          <p:nvPr userDrawn="1"/>
        </p:nvSpPr>
        <p:spPr>
          <a:xfrm>
            <a:off x="836611" y="457200"/>
            <a:ext cx="3935413" cy="5403850"/>
          </a:xfrm>
          <a:prstGeom prst="rect">
            <a:avLst/>
          </a:prstGeom>
          <a:solidFill>
            <a:srgbClr val="DEF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845D4C9-5249-4694-9B85-C5361D6CB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" r="25097" b="17760"/>
          <a:stretch/>
        </p:blipFill>
        <p:spPr>
          <a:xfrm>
            <a:off x="874911" y="1257300"/>
            <a:ext cx="3935413" cy="46037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0AA1D0-8E90-44C4-9562-41C22EE9F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B0CA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1141B-7A45-42CD-9FA0-FA3F57FC21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296000"/>
            <a:ext cx="6172200" cy="45650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69E0FD-1890-46F8-8BC3-E9516C5E2B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46AD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D326A-A223-4A66-8461-449419D23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5282F8-F662-4779-8227-5303B31DC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3B61E-AAF7-4610-9B1C-353FB2AD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05C6FF66-E984-4E86-BEB9-13DCCC338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CBCFA4-82D4-43DA-9EB0-AD33551A27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897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r blue bottom text left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700C6-B419-416F-AF08-BBBA1949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AD13B6-6CFA-43ED-A013-5603EF1DBC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86444"/>
            <a:ext cx="6172200" cy="437460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95694-4689-49CA-92F4-A8F884B73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5D2E4-52AC-40C7-83DE-BB12D5C90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A3491-E6B6-4519-8AF0-E260E39E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53F7C-FA6A-46C2-A91A-51000F76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CDFF72-5FE0-4DCD-8F5C-8D740AF8B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A4F6D2-CD76-43F5-A681-3F113BDB5E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906"/>
            <a:ext cx="12192000" cy="6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ADA3D00E-03D9-472A-B777-47186482DE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17605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2FCFFF-5461-4325-AAA9-AE277B9FC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2477"/>
            <a:ext cx="11077575" cy="73580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2EE8B-A420-482C-AA8F-161CF5617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7976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CB40F-0903-4B7E-8BF4-FABD7BA25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AB605-A5E2-4DE4-9DDB-979FC369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8B41D-0106-4F2E-8CAF-6F6AA9375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CB1E9AC-C150-4025-AE54-3EE7898311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80160"/>
            <a:ext cx="2925126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26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73F47F-D34D-44F8-A4C7-085914045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80783-FC5E-4A67-8104-4FB7A8D4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B6090D-A3EB-4FDF-A21C-83AB4FDD3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0F3356-3FA1-4DEB-8E57-D4E7D5E62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5906"/>
            <a:ext cx="12192000" cy="6920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56E871-4E91-4005-95BD-4CA1216CC5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8EFC63D-1169-4118-988E-F6C088E14D6C}"/>
              </a:ext>
            </a:extLst>
          </p:cNvPr>
          <p:cNvSpPr txBox="1">
            <a:spLocks/>
          </p:cNvSpPr>
          <p:nvPr userDrawn="1"/>
        </p:nvSpPr>
        <p:spPr>
          <a:xfrm>
            <a:off x="838200" y="1373539"/>
            <a:ext cx="10431421" cy="735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Click to edit Master title style</a:t>
            </a:r>
            <a:endParaRPr lang="fr-FR" sz="40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8AC3570-27DB-4DE2-AF51-4C488E57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085"/>
            <a:ext cx="10515600" cy="39212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81AFBA8-BA92-46A1-A31C-3787D0405F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8038" r="4056" b="80046"/>
          <a:stretch/>
        </p:blipFill>
        <p:spPr>
          <a:xfrm>
            <a:off x="626875" y="1237014"/>
            <a:ext cx="11069826" cy="1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763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8493EFD-9D99-40E0-82DC-EB423C022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1760549" cy="68580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6B5EE1E0-BA54-4E9E-A18B-F0BEFA42C8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80160"/>
            <a:ext cx="2925126" cy="972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02A15-9DC6-4F18-A8CA-822A6ECB3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65528"/>
            <a:ext cx="5181600" cy="41347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36924-1628-4793-A109-B217B6E4E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65528"/>
            <a:ext cx="5181600" cy="4134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B3672-26D8-4D46-B9DE-6B2D27E6A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D59EA9-83A3-477E-9E11-11C501E3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F8C123-B7F5-4FD2-9435-71E4F724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C1ACE4-6A3A-4041-88EE-1717640AE495}"/>
              </a:ext>
            </a:extLst>
          </p:cNvPr>
          <p:cNvSpPr txBox="1">
            <a:spLocks/>
          </p:cNvSpPr>
          <p:nvPr userDrawn="1"/>
        </p:nvSpPr>
        <p:spPr>
          <a:xfrm>
            <a:off x="838200" y="1373539"/>
            <a:ext cx="10431421" cy="735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Click to edit Master title style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172729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7854437A-3322-4768-A70E-EBAB2F2602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"/>
            <a:ext cx="11760549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5ECECCF-9CC5-4F9B-99C0-15E897221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80160"/>
            <a:ext cx="2925126" cy="972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AC94549-5071-4DBF-B0E3-39806E449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22380" y="2109345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B69AF1D-5AE6-496F-9BC9-B625966CE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0211" y="2117006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80CBA766-0D8C-49E1-A44D-66671B545693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1E880D-16D1-4539-9948-C2240ACC59CA}" type="datetimeFigureOut">
              <a:rPr lang="fr-FR" smtClean="0"/>
              <a:pPr/>
              <a:t>30/11/2022</a:t>
            </a:fld>
            <a:endParaRPr lang="fr-FR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247DC72-BEB6-409B-8BDD-1A113163855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861154-064F-4AC5-84EA-549FDD985C1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EF54B22-ADB7-44CD-8D00-60A0BF2DC7AD}"/>
              </a:ext>
            </a:extLst>
          </p:cNvPr>
          <p:cNvSpPr txBox="1">
            <a:spLocks/>
          </p:cNvSpPr>
          <p:nvPr userDrawn="1"/>
        </p:nvSpPr>
        <p:spPr>
          <a:xfrm>
            <a:off x="838200" y="1373539"/>
            <a:ext cx="10431421" cy="735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Click to edit Master title style</a:t>
            </a:r>
            <a:endParaRPr lang="fr-FR" sz="4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FDA17A-0E28-4795-BD73-A8EFAD0C3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1DDBC-065E-4D49-8735-94AFFE054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239D6-49DF-40DF-A7AC-008B9C5A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2A83EFD6-87FF-4AB7-8A5B-3BB13A6B5E2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7978042" y="2117006"/>
            <a:ext cx="3291578" cy="41347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45006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7D3B5-5147-4C75-982C-4343F93747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Divider Chapter Slide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C5762-9132-4ACE-8BCC-7261A3C05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46A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A38CB-A948-465D-80D8-92EA3137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BAB24-1757-4627-856C-81AC996D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F7060-A99B-410E-B6C2-BDD91AFBA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0FBC53-62D1-41D0-AC6A-42D6FB669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7254DA3-BF0D-4FCF-BF4A-C8C9621AE8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18038" r="4056" b="80046"/>
          <a:stretch/>
        </p:blipFill>
        <p:spPr>
          <a:xfrm>
            <a:off x="626875" y="1237014"/>
            <a:ext cx="11069826" cy="131411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90E9DF43-318F-41D9-8DC9-04DEED7ACA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20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-certificates et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D53162-33EF-4CED-99DB-E85F0CB5BB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-9564"/>
            <a:ext cx="1219009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AF0351-BBB5-4D90-BF18-C8CF3E5132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4669462-A299-40A0-81EC-EF072D29E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808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4F2B38-3D34-47BD-893F-BFD3725CC310}"/>
              </a:ext>
            </a:extLst>
          </p:cNvPr>
          <p:cNvSpPr txBox="1">
            <a:spLocks/>
          </p:cNvSpPr>
          <p:nvPr userDrawn="1"/>
        </p:nvSpPr>
        <p:spPr>
          <a:xfrm>
            <a:off x="838200" y="1373539"/>
            <a:ext cx="10431421" cy="735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B0CA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Click to edit Master title style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3222281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s-SPC and 75th PNG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E20324B-4022-401C-B651-29E4BA7209AF}"/>
              </a:ext>
            </a:extLst>
          </p:cNvPr>
          <p:cNvSpPr/>
          <p:nvPr userDrawn="1"/>
        </p:nvSpPr>
        <p:spPr>
          <a:xfrm>
            <a:off x="8610600" y="325546"/>
            <a:ext cx="2960629" cy="971849"/>
          </a:xfrm>
          <a:prstGeom prst="rect">
            <a:avLst/>
          </a:prstGeom>
          <a:noFill/>
          <a:ln>
            <a:solidFill>
              <a:srgbClr val="00B0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76DA5-349A-4EE5-ADB2-D962087D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B3472-A959-4F60-8F58-DC0E7696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9847C-A74E-4C7E-B70C-9C108306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A036E-5135-4DB5-89F2-27ED202318E1}"/>
              </a:ext>
            </a:extLst>
          </p:cNvPr>
          <p:cNvSpPr txBox="1"/>
          <p:nvPr userDrawn="1"/>
        </p:nvSpPr>
        <p:spPr>
          <a:xfrm>
            <a:off x="8610600" y="380583"/>
            <a:ext cx="288881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If possible, when photo placed (covering whole slide, leave bar on left) please place in this box the SPC|75</a:t>
            </a:r>
            <a:r>
              <a:rPr lang="en-US" sz="1000" baseline="30000" dirty="0"/>
              <a:t>th</a:t>
            </a:r>
            <a:r>
              <a:rPr lang="en-US" sz="1000" dirty="0"/>
              <a:t> logo in PNG format (duo color, white, blue) on top of the image. Don’t forget copyright of the photo.</a:t>
            </a:r>
          </a:p>
        </p:txBody>
      </p:sp>
      <p:pic>
        <p:nvPicPr>
          <p:cNvPr id="9" name="Picture 8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E479586D-0409-4B2E-81BD-8611318E9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1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hotos-no  logos o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76DA5-349A-4EE5-ADB2-D962087D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7B3472-A959-4F60-8F58-DC0E76961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9847C-A74E-4C7E-B70C-9C108306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2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319846-29D1-46FA-A4B4-F5104567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A294C-9B27-49AE-9128-3696CDEB7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656F4-F81B-4402-9B07-9F7FD5977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E880D-16D1-4539-9948-C2240ACC59CA}" type="datetimeFigureOut">
              <a:rPr lang="fr-FR" smtClean="0"/>
              <a:t>30/11/2022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CCE74-D5F7-4C92-B871-71638BD58A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9639-0815-4873-A2C3-3182144E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61154-064F-4AC5-84EA-549FDD985C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06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61" r:id="rId5"/>
    <p:sldLayoutId id="2147483651" r:id="rId6"/>
    <p:sldLayoutId id="2147483654" r:id="rId7"/>
    <p:sldLayoutId id="2147483655" r:id="rId8"/>
    <p:sldLayoutId id="2147483660" r:id="rId9"/>
    <p:sldLayoutId id="2147483656" r:id="rId10"/>
    <p:sldLayoutId id="21474836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B0CA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6AD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6A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6A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6A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6A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acificdata.org/dashboard/maritime-boundaries" TargetMode="External"/><Relationship Id="rId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acificdata.org/dashboard/maritime-boundari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diagramLayout" Target="../diagrams/layout3.xml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67.svg"/><Relationship Id="rId5" Type="http://schemas.openxmlformats.org/officeDocument/2006/relationships/diagramColors" Target="../diagrams/colors3.xml"/><Relationship Id="rId10" Type="http://schemas.openxmlformats.org/officeDocument/2006/relationships/image" Target="../media/image66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pc.int/updates/news/joint-release/2021/08/uk-government-supports-pacific-island-progress-on-extended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image" Target="../media/image7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1.emf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jpe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package" Target="../embeddings/Document_Microsoft_Word.docx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9D4DE-54A0-4490-AC58-DF095DE209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5535" y="1662990"/>
            <a:ext cx="7630208" cy="2387600"/>
          </a:xfrm>
        </p:spPr>
        <p:txBody>
          <a:bodyPr>
            <a:normAutofit/>
          </a:bodyPr>
          <a:lstStyle/>
          <a:p>
            <a:pPr algn="ctr"/>
            <a:r>
              <a:rPr lang="en-AU" sz="4800" b="1" dirty="0">
                <a:solidFill>
                  <a:srgbClr val="0046AD"/>
                </a:solidFill>
                <a:latin typeface="Myriad Pro Light" panose="020B0403030403020204" pitchFamily="34" charset="0"/>
              </a:rPr>
              <a:t>Pacific Maritime Boundaries</a:t>
            </a:r>
            <a:br>
              <a:rPr lang="en-AU" sz="4800" b="1" dirty="0">
                <a:solidFill>
                  <a:srgbClr val="0046AD"/>
                </a:solidFill>
                <a:latin typeface="Myriad Pro Light" panose="020B0403030403020204" pitchFamily="34" charset="0"/>
              </a:rPr>
            </a:br>
            <a:br>
              <a:rPr lang="en-AU" sz="4800" b="1" dirty="0">
                <a:solidFill>
                  <a:srgbClr val="0046AD"/>
                </a:solidFill>
                <a:latin typeface="Myriad Pro Light" panose="020B0403030403020204" pitchFamily="34" charset="0"/>
              </a:rPr>
            </a:br>
            <a:endParaRPr lang="fr-FR" sz="2000" dirty="0">
              <a:solidFill>
                <a:srgbClr val="0046AD"/>
              </a:solidFill>
              <a:latin typeface="Myriad Pro Light" panose="020B0403030403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CDEADE-B2E4-461D-BA82-EB7B04E507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642" y="3958966"/>
            <a:ext cx="7675994" cy="917228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3200" b="1" dirty="0"/>
              <a:t>Geoscience Energy &amp; Maritime (GEM)</a:t>
            </a:r>
            <a:br>
              <a:rPr lang="en-US" sz="3200" b="1" dirty="0"/>
            </a:br>
            <a:r>
              <a:rPr lang="en-US" sz="3200" b="1" dirty="0">
                <a:latin typeface="Calibri"/>
                <a:cs typeface="Calibri"/>
              </a:rPr>
              <a:t>Pacific Community (SPC)</a:t>
            </a:r>
            <a:endParaRPr lang="en-US" altLang="en-US" sz="3200" b="1" dirty="0"/>
          </a:p>
          <a:p>
            <a:pPr algn="ctr"/>
            <a:endParaRPr lang="fr-FR" sz="3200" b="1" dirty="0">
              <a:latin typeface="Calibri"/>
              <a:cs typeface="Calibri"/>
            </a:endParaRPr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1E5FFCB9-1F03-452E-AEF6-8BC77EE06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212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829C63-236A-4A7F-9B05-49DE87FBC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0000" y="324000"/>
            <a:ext cx="2925126" cy="972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BE5A0EB-2457-465A-9AF7-B08C0A11AEF1}"/>
              </a:ext>
            </a:extLst>
          </p:cNvPr>
          <p:cNvSpPr>
            <a:spLocks noGrp="1"/>
          </p:cNvSpPr>
          <p:nvPr/>
        </p:nvSpPr>
        <p:spPr>
          <a:xfrm>
            <a:off x="4532778" y="5660967"/>
            <a:ext cx="7652965" cy="1185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rgbClr val="0046AD"/>
                </a:solidFill>
                <a:latin typeface="Calibri"/>
                <a:cs typeface="Calibri"/>
              </a:rPr>
              <a:t>Andrick Lal</a:t>
            </a:r>
          </a:p>
          <a:p>
            <a:r>
              <a:rPr lang="en-US" sz="1800" b="1" dirty="0">
                <a:solidFill>
                  <a:srgbClr val="0046AD"/>
                </a:solidFill>
                <a:latin typeface="Calibri"/>
                <a:cs typeface="Calibri"/>
              </a:rPr>
              <a:t>Oceania Geospatial Symposium 2022</a:t>
            </a:r>
          </a:p>
          <a:p>
            <a:r>
              <a:rPr lang="en-US" sz="1800" b="1" dirty="0">
                <a:solidFill>
                  <a:srgbClr val="0046AD"/>
                </a:solidFill>
                <a:latin typeface="Calibri"/>
                <a:cs typeface="Calibri"/>
              </a:rPr>
              <a:t>Noumea - New Caledonia. </a:t>
            </a:r>
          </a:p>
        </p:txBody>
      </p:sp>
      <p:pic>
        <p:nvPicPr>
          <p:cNvPr id="1026" name="Picture 2" descr="OGS Specials - OGS Oceania geospatial symposium">
            <a:extLst>
              <a:ext uri="{FF2B5EF4-FFF2-40B4-BE49-F238E27FC236}">
                <a16:creationId xmlns:a16="http://schemas.microsoft.com/office/drawing/2014/main" id="{930ABAEE-5434-3332-AE23-55E8497C2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092" y="195534"/>
            <a:ext cx="962908" cy="110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03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Fiji/Solomon Islands Treaty signing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D326EFEF-43AE-F0DD-AEC9-95BE11D14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51" y="1564686"/>
            <a:ext cx="5932049" cy="33367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885BE9-CF66-79A9-537E-331D05563AAB}"/>
              </a:ext>
            </a:extLst>
          </p:cNvPr>
          <p:cNvSpPr/>
          <p:nvPr/>
        </p:nvSpPr>
        <p:spPr>
          <a:xfrm>
            <a:off x="1575905" y="5304886"/>
            <a:ext cx="9315450" cy="949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/>
              <a:t>Hon. PM Fiji Mr </a:t>
            </a:r>
            <a:r>
              <a:rPr lang="en-AU" dirty="0" err="1"/>
              <a:t>Voreqe</a:t>
            </a:r>
            <a:r>
              <a:rPr lang="en-AU" dirty="0"/>
              <a:t> </a:t>
            </a:r>
            <a:r>
              <a:rPr lang="en-AU" dirty="0" err="1"/>
              <a:t>Baininarama</a:t>
            </a:r>
            <a:r>
              <a:rPr lang="en-AU" dirty="0"/>
              <a:t> with Hon. PM Solomon Islands Mr </a:t>
            </a:r>
            <a:r>
              <a:rPr lang="en-AU" dirty="0" err="1"/>
              <a:t>Manaseh</a:t>
            </a:r>
            <a:r>
              <a:rPr lang="en-AU" dirty="0"/>
              <a:t> </a:t>
            </a:r>
            <a:r>
              <a:rPr lang="en-AU" dirty="0" err="1"/>
              <a:t>Sogovere</a:t>
            </a:r>
            <a:r>
              <a:rPr lang="en-AU" dirty="0"/>
              <a:t>   </a:t>
            </a:r>
          </a:p>
          <a:p>
            <a:pPr algn="ctr"/>
            <a:endParaRPr lang="en-AU" dirty="0"/>
          </a:p>
          <a:p>
            <a:pPr algn="ctr"/>
            <a:r>
              <a:rPr lang="en-AU" dirty="0"/>
              <a:t>During the ambit of the 51</a:t>
            </a:r>
            <a:r>
              <a:rPr lang="en-AU" baseline="30000" dirty="0"/>
              <a:t>st</a:t>
            </a:r>
            <a:r>
              <a:rPr lang="en-AU" dirty="0"/>
              <a:t> PIFS Leaders meeting in Suva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172173-1643-D956-4CFE-D62636D585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100" y="1564686"/>
            <a:ext cx="4451463" cy="333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97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211" y="204478"/>
            <a:ext cx="7817604" cy="73580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Official Launch of Pacific Maritime Boundaries Interactive Dashboard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4D6BA9C-8A8C-B046-CC19-F1EFD1851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72502" y="1160414"/>
            <a:ext cx="3485749" cy="3755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703264-679E-231B-374B-FD05EB8B7F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20122"/>
            <a:ext cx="5692548" cy="39128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59E4EE-C457-BDF4-9D76-7B5B7C78E646}"/>
              </a:ext>
            </a:extLst>
          </p:cNvPr>
          <p:cNvSpPr txBox="1"/>
          <p:nvPr/>
        </p:nvSpPr>
        <p:spPr>
          <a:xfrm>
            <a:off x="2086337" y="5412822"/>
            <a:ext cx="74668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400" dirty="0">
                <a:hlinkClick r:id="rId5"/>
              </a:rPr>
              <a:t>https://pacificdata.org/dashboard/maritime-boundaries</a:t>
            </a:r>
            <a:endParaRPr lang="en-AU" sz="2400" dirty="0"/>
          </a:p>
          <a:p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3704769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Maritime Boundaries Dashboard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501667-A106-4440-A7D5-D555C4113E91}"/>
              </a:ext>
            </a:extLst>
          </p:cNvPr>
          <p:cNvSpPr/>
          <p:nvPr/>
        </p:nvSpPr>
        <p:spPr>
          <a:xfrm>
            <a:off x="703363" y="1119705"/>
            <a:ext cx="3469625" cy="31447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3200" dirty="0">
              <a:solidFill>
                <a:schemeClr val="tx1"/>
              </a:solidFill>
            </a:endParaRPr>
          </a:p>
          <a:p>
            <a:pPr algn="ctr"/>
            <a:endParaRPr lang="en-AU" sz="3200" dirty="0">
              <a:solidFill>
                <a:schemeClr val="tx1"/>
              </a:solidFill>
            </a:endParaRPr>
          </a:p>
          <a:p>
            <a:pPr algn="ctr"/>
            <a:endParaRPr lang="en-AU" sz="3200" dirty="0">
              <a:solidFill>
                <a:schemeClr val="tx1"/>
              </a:solidFill>
            </a:endParaRPr>
          </a:p>
          <a:p>
            <a:pPr algn="ctr"/>
            <a:endParaRPr lang="en-AU" sz="3200" dirty="0">
              <a:solidFill>
                <a:schemeClr val="tx1"/>
              </a:solidFill>
            </a:endParaRPr>
          </a:p>
          <a:p>
            <a:pPr algn="ctr"/>
            <a:endParaRPr lang="en-AU" sz="3200" dirty="0">
              <a:solidFill>
                <a:schemeClr val="tx1"/>
              </a:solidFill>
            </a:endParaRPr>
          </a:p>
          <a:p>
            <a:pPr algn="ctr"/>
            <a:endParaRPr lang="en-AU" sz="3200" dirty="0">
              <a:solidFill>
                <a:schemeClr val="tx1"/>
              </a:solidFill>
            </a:endParaRPr>
          </a:p>
          <a:p>
            <a:pPr algn="ctr"/>
            <a:endParaRPr lang="en-AU" sz="3200" dirty="0">
              <a:solidFill>
                <a:schemeClr val="tx1"/>
              </a:solidFill>
            </a:endParaRPr>
          </a:p>
          <a:p>
            <a:pPr algn="ctr"/>
            <a:r>
              <a:rPr lang="en-AU" sz="1600" dirty="0">
                <a:solidFill>
                  <a:schemeClr val="tx1"/>
                </a:solidFill>
              </a:rPr>
              <a:t>Soft launch of the Pacific Islands Maritime Boundaries interactive dashboard</a:t>
            </a:r>
          </a:p>
          <a:p>
            <a:pPr algn="ctr"/>
            <a:r>
              <a:rPr lang="en-AU" sz="1600" dirty="0">
                <a:solidFill>
                  <a:schemeClr val="tx1"/>
                </a:solidFill>
                <a:hlinkClick r:id="rId3"/>
              </a:rPr>
              <a:t>https://pacificdata.org/dashboard/maritime-boundaries</a:t>
            </a:r>
            <a:endParaRPr lang="en-AU" sz="1600" dirty="0">
              <a:solidFill>
                <a:schemeClr val="tx1"/>
              </a:solidFill>
            </a:endParaRPr>
          </a:p>
          <a:p>
            <a:pPr algn="ctr"/>
            <a:r>
              <a:rPr lang="en-AU" sz="20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AU" sz="3200" dirty="0">
                <a:noFill/>
              </a:rPr>
              <a:t>https://pacificdata.org/dashboard/maritime-boundariesS</a:t>
            </a:r>
            <a:endParaRPr lang="en-AU" sz="3200" dirty="0">
              <a:solidFill>
                <a:schemeClr val="tx1"/>
              </a:solidFill>
            </a:endParaRP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D3FD1A7-45A8-4688-AE1D-4E95A117BB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53" y="1166815"/>
            <a:ext cx="3278619" cy="157069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D48BC5D-35B4-BF4C-0100-54B939D1C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005" y="1066800"/>
            <a:ext cx="3278619" cy="579120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277D782-5596-A37C-7FB2-1640B2004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76" y="1047137"/>
            <a:ext cx="2978560" cy="57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32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FFA/SPC - SLA</a:t>
            </a:r>
          </a:p>
        </p:txBody>
      </p:sp>
      <p:pic>
        <p:nvPicPr>
          <p:cNvPr id="5" name="Picture 4" descr="A picture containing satellite, star, blue&#10;&#10;Description automatically generated">
            <a:extLst>
              <a:ext uri="{FF2B5EF4-FFF2-40B4-BE49-F238E27FC236}">
                <a16:creationId xmlns:a16="http://schemas.microsoft.com/office/drawing/2014/main" id="{6FD4DB72-A641-41F1-9837-9BFED928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1" r="17316"/>
          <a:stretch/>
        </p:blipFill>
        <p:spPr>
          <a:xfrm>
            <a:off x="8316443" y="1055966"/>
            <a:ext cx="3831284" cy="3290235"/>
          </a:xfrm>
          <a:prstGeom prst="rect">
            <a:avLst/>
          </a:prstGeom>
        </p:spPr>
      </p:pic>
      <p:pic>
        <p:nvPicPr>
          <p:cNvPr id="12" name="Picture 11" descr="A picture containing blue, outdoor object, night sky&#10;&#10;Description automatically generated">
            <a:extLst>
              <a:ext uri="{FF2B5EF4-FFF2-40B4-BE49-F238E27FC236}">
                <a16:creationId xmlns:a16="http://schemas.microsoft.com/office/drawing/2014/main" id="{A1067DD6-7256-491D-AC92-92EDCF7672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17055"/>
          <a:stretch/>
        </p:blipFill>
        <p:spPr>
          <a:xfrm>
            <a:off x="4451951" y="3429000"/>
            <a:ext cx="4163329" cy="33986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5198339-99C2-4633-8D43-F81A70F315B3}"/>
              </a:ext>
            </a:extLst>
          </p:cNvPr>
          <p:cNvSpPr/>
          <p:nvPr/>
        </p:nvSpPr>
        <p:spPr>
          <a:xfrm>
            <a:off x="694738" y="4721419"/>
            <a:ext cx="3540107" cy="15376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Updated 12 nautical miles (</a:t>
            </a:r>
            <a:r>
              <a:rPr lang="en-AU" dirty="0" err="1">
                <a:solidFill>
                  <a:schemeClr val="tx1"/>
                </a:solidFill>
              </a:rPr>
              <a:t>kml</a:t>
            </a:r>
            <a:r>
              <a:rPr lang="en-AU" dirty="0">
                <a:solidFill>
                  <a:schemeClr val="tx1"/>
                </a:solidFill>
              </a:rPr>
              <a:t> &amp; .</a:t>
            </a:r>
            <a:r>
              <a:rPr lang="en-AU" dirty="0" err="1">
                <a:solidFill>
                  <a:schemeClr val="tx1"/>
                </a:solidFill>
              </a:rPr>
              <a:t>shp</a:t>
            </a:r>
            <a:r>
              <a:rPr lang="en-AU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CE012-8949-4458-ADD5-B272B87DBF5F}"/>
              </a:ext>
            </a:extLst>
          </p:cNvPr>
          <p:cNvSpPr/>
          <p:nvPr/>
        </p:nvSpPr>
        <p:spPr>
          <a:xfrm>
            <a:off x="4771882" y="1229238"/>
            <a:ext cx="3266042" cy="15376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Updated 24 nautical miles (</a:t>
            </a:r>
            <a:r>
              <a:rPr lang="en-AU" dirty="0" err="1">
                <a:solidFill>
                  <a:schemeClr val="tx1"/>
                </a:solidFill>
              </a:rPr>
              <a:t>kml</a:t>
            </a:r>
            <a:r>
              <a:rPr lang="en-AU" dirty="0">
                <a:solidFill>
                  <a:schemeClr val="tx1"/>
                </a:solidFill>
              </a:rPr>
              <a:t> &amp; .</a:t>
            </a:r>
            <a:r>
              <a:rPr lang="en-AU" dirty="0" err="1">
                <a:solidFill>
                  <a:schemeClr val="tx1"/>
                </a:solidFill>
              </a:rPr>
              <a:t>shp</a:t>
            </a:r>
            <a:r>
              <a:rPr lang="en-AU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B8A27D-6184-4259-8591-669CEBF2E261}"/>
              </a:ext>
            </a:extLst>
          </p:cNvPr>
          <p:cNvSpPr/>
          <p:nvPr/>
        </p:nvSpPr>
        <p:spPr>
          <a:xfrm>
            <a:off x="8748482" y="4721418"/>
            <a:ext cx="3266042" cy="15376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>
                <a:solidFill>
                  <a:schemeClr val="tx1"/>
                </a:solidFill>
              </a:rPr>
              <a:t>Updated 200 nautical miles (</a:t>
            </a:r>
            <a:r>
              <a:rPr lang="en-AU" dirty="0" err="1">
                <a:solidFill>
                  <a:schemeClr val="tx1"/>
                </a:solidFill>
              </a:rPr>
              <a:t>kml</a:t>
            </a:r>
            <a:r>
              <a:rPr lang="en-AU" dirty="0">
                <a:solidFill>
                  <a:schemeClr val="tx1"/>
                </a:solidFill>
              </a:rPr>
              <a:t> &amp; .</a:t>
            </a:r>
            <a:r>
              <a:rPr lang="en-AU" dirty="0" err="1">
                <a:solidFill>
                  <a:schemeClr val="tx1"/>
                </a:solidFill>
              </a:rPr>
              <a:t>shp</a:t>
            </a:r>
            <a:r>
              <a:rPr lang="en-AU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17" name="Picture 16" descr="A picture containing blue, nature, outdoor object, night sky&#10;&#10;Description automatically generated">
            <a:extLst>
              <a:ext uri="{FF2B5EF4-FFF2-40B4-BE49-F238E27FC236}">
                <a16:creationId xmlns:a16="http://schemas.microsoft.com/office/drawing/2014/main" id="{4E16B528-075D-4AB7-8D01-1DD5E8EAD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26"/>
          <a:stretch/>
        </p:blipFill>
        <p:spPr>
          <a:xfrm>
            <a:off x="428991" y="1055966"/>
            <a:ext cx="4296532" cy="311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51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FFA/SPC – SLA – Pacific Data Hub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7F2505-24DC-4F25-8F52-AD0CBB0169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44"/>
          <a:stretch/>
        </p:blipFill>
        <p:spPr>
          <a:xfrm>
            <a:off x="1149386" y="1070277"/>
            <a:ext cx="10124808" cy="568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720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05CB0AE-371C-1D67-1B20-E04E8C3C13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146833"/>
              </p:ext>
            </p:extLst>
          </p:nvPr>
        </p:nvGraphicFramePr>
        <p:xfrm>
          <a:off x="1770289" y="1582968"/>
          <a:ext cx="1017133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C8C531EC-BDA8-211C-ECDF-F3CC9F24CB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2" t="23072" r="7029" b="30443"/>
          <a:stretch/>
        </p:blipFill>
        <p:spPr>
          <a:xfrm>
            <a:off x="714893" y="76433"/>
            <a:ext cx="4910917" cy="1928164"/>
          </a:xfrm>
          <a:prstGeom prst="rect">
            <a:avLst/>
          </a:prstGeom>
        </p:spPr>
      </p:pic>
      <p:pic>
        <p:nvPicPr>
          <p:cNvPr id="6" name="Graphic 5" descr="Lightbulb and gear with solid fill">
            <a:extLst>
              <a:ext uri="{FF2B5EF4-FFF2-40B4-BE49-F238E27FC236}">
                <a16:creationId xmlns:a16="http://schemas.microsoft.com/office/drawing/2014/main" id="{EE586F00-6A5A-F4F2-4BD8-941BF89A5E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90057" y="2166581"/>
            <a:ext cx="914400" cy="914400"/>
          </a:xfrm>
          <a:prstGeom prst="rect">
            <a:avLst/>
          </a:prstGeom>
        </p:spPr>
      </p:pic>
      <p:pic>
        <p:nvPicPr>
          <p:cNvPr id="7" name="Graphic 6" descr="Settings with solid fill">
            <a:extLst>
              <a:ext uri="{FF2B5EF4-FFF2-40B4-BE49-F238E27FC236}">
                <a16:creationId xmlns:a16="http://schemas.microsoft.com/office/drawing/2014/main" id="{C7EED397-231C-A86C-9907-A686502BC6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51100" y="3835101"/>
            <a:ext cx="914400" cy="914400"/>
          </a:xfrm>
          <a:prstGeom prst="rect">
            <a:avLst/>
          </a:prstGeom>
        </p:spPr>
      </p:pic>
      <p:pic>
        <p:nvPicPr>
          <p:cNvPr id="8" name="Graphic 7" descr="Help with solid fill">
            <a:extLst>
              <a:ext uri="{FF2B5EF4-FFF2-40B4-BE49-F238E27FC236}">
                <a16:creationId xmlns:a16="http://schemas.microsoft.com/office/drawing/2014/main" id="{FB1FEAB9-73F7-8F22-438E-34FC680D19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026995" y="544187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5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PICs Extended Continental Shelf Project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2F7CE1-07BD-483D-824A-4D4A793D17AF}"/>
              </a:ext>
            </a:extLst>
          </p:cNvPr>
          <p:cNvSpPr/>
          <p:nvPr/>
        </p:nvSpPr>
        <p:spPr>
          <a:xfrm>
            <a:off x="666186" y="1209240"/>
            <a:ext cx="5246417" cy="45173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  <a:p>
            <a:r>
              <a:rPr lang="en-AU" dirty="0">
                <a:solidFill>
                  <a:schemeClr val="tx1"/>
                </a:solidFill>
              </a:rPr>
              <a:t>UK Government supports Pacific Islands progress on Extended Continental Shelf submission.</a:t>
            </a:r>
          </a:p>
          <a:p>
            <a:r>
              <a:rPr lang="en-AU" sz="1100" dirty="0">
                <a:solidFill>
                  <a:schemeClr val="tx1"/>
                </a:solidFill>
                <a:hlinkClick r:id="rId3"/>
              </a:rPr>
              <a:t>https://www.spc.int/updates/news/joint-release/2021/08/uk-government-supports-pacific-island-progress-on-extended</a:t>
            </a:r>
            <a:endParaRPr lang="en-AU" sz="1100" dirty="0">
              <a:solidFill>
                <a:schemeClr val="tx1"/>
              </a:solidFill>
            </a:endParaRPr>
          </a:p>
          <a:p>
            <a:endParaRPr lang="en-AU" dirty="0">
              <a:solidFill>
                <a:schemeClr val="tx1"/>
              </a:solidFill>
            </a:endParaRPr>
          </a:p>
        </p:txBody>
      </p:sp>
      <p:pic>
        <p:nvPicPr>
          <p:cNvPr id="6" name="Picture 5" descr="A couple of men sitting at a table with a map&#10;&#10;Description automatically generated with low confidence">
            <a:extLst>
              <a:ext uri="{FF2B5EF4-FFF2-40B4-BE49-F238E27FC236}">
                <a16:creationId xmlns:a16="http://schemas.microsoft.com/office/drawing/2014/main" id="{DE8812C1-7F45-4340-8181-EB40C6F59D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24" y="1209240"/>
            <a:ext cx="5028340" cy="2988117"/>
          </a:xfrm>
          <a:prstGeom prst="rect">
            <a:avLst/>
          </a:prstGeom>
        </p:spPr>
      </p:pic>
      <p:pic>
        <p:nvPicPr>
          <p:cNvPr id="7" name="Picture 6" descr="A newspaper with a picture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20C927AC-5AE0-49F1-93BC-29F56220C0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" t="41106" r="19503" b="1"/>
          <a:stretch/>
        </p:blipFill>
        <p:spPr>
          <a:xfrm>
            <a:off x="6567291" y="1209240"/>
            <a:ext cx="5445619" cy="451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89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35" y="90178"/>
            <a:ext cx="8469339" cy="73580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Extended Continental Shelf – Geocap Software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91E34D-B1FA-FD20-9E5E-A699CC1506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5" y="1183323"/>
            <a:ext cx="4821265" cy="2407542"/>
          </a:xfrm>
          <a:prstGeom prst="rect">
            <a:avLst/>
          </a:prstGeom>
        </p:spPr>
      </p:pic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36C0064-DFE8-FA3B-89B1-FFF5C136D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35" y="4021774"/>
            <a:ext cx="4906990" cy="24075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03159E-04A0-2D57-0596-D2B9CF25AB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2" r="22745"/>
          <a:stretch/>
        </p:blipFill>
        <p:spPr bwMode="auto">
          <a:xfrm>
            <a:off x="6705600" y="1220108"/>
            <a:ext cx="3191062" cy="24075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DABAB-4DFD-3552-63C4-44C3AF93FE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948204"/>
            <a:ext cx="3191062" cy="252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76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Coastal Waters Project (PNG)</a:t>
            </a:r>
          </a:p>
        </p:txBody>
      </p:sp>
      <p:pic>
        <p:nvPicPr>
          <p:cNvPr id="6" name="Picture 3" descr="K:\RMBP\Project Countries\PNG\Field Survey\PNG Survey\PNGMBDP Site Sketches &amp; Photos\_Phase 2 Site Sketches &amp; Photos\NFA 21-Nukumanu\DSC02848.JPG">
            <a:extLst>
              <a:ext uri="{FF2B5EF4-FFF2-40B4-BE49-F238E27FC236}">
                <a16:creationId xmlns:a16="http://schemas.microsoft.com/office/drawing/2014/main" id="{665CCB30-B93A-9473-6F20-3502313F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79" y="1151807"/>
            <a:ext cx="4970354" cy="372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718747-8C67-88C6-1FEB-B759987CC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981" y="3092285"/>
            <a:ext cx="3128372" cy="3574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82999-7C17-9B58-18DA-2339B584C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553" y="1151807"/>
            <a:ext cx="3381168" cy="562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818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National EEZ Charts</a:t>
            </a:r>
          </a:p>
        </p:txBody>
      </p:sp>
      <p:pic>
        <p:nvPicPr>
          <p:cNvPr id="4" name="Picture 3" descr="A picture containing text, indoor, computer, desk&#10;&#10;Description automatically generated">
            <a:extLst>
              <a:ext uri="{FF2B5EF4-FFF2-40B4-BE49-F238E27FC236}">
                <a16:creationId xmlns:a16="http://schemas.microsoft.com/office/drawing/2014/main" id="{FF4442BE-3347-CD3A-81F5-0230F7BC6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74" y="1256355"/>
            <a:ext cx="5374986" cy="403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5B4F91-E856-3AFB-DD76-3A86D580E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9230" y="1930697"/>
            <a:ext cx="5411966" cy="4063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170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F3589FB-BB40-DBA7-8F21-500DC9B4B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33797F-E883-A273-DAD6-10411D3674F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6878" cy="685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45409CC-DA0D-059D-BF80-E606A9D432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6878" cy="6858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3226FD-9E33-1A1C-1F85-603D4F3527C9}"/>
                </a:ext>
              </a:extLst>
            </p:cNvPr>
            <p:cNvSpPr txBox="1"/>
            <p:nvPr/>
          </p:nvSpPr>
          <p:spPr>
            <a:xfrm>
              <a:off x="517588" y="1311409"/>
              <a:ext cx="3692106" cy="546032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txBody>
            <a:bodyPr wrap="square" rtlCol="0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AU" sz="4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  <a:r>
                <a:rPr lang="en-AU" sz="3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Pacific Countries and Territories</a:t>
              </a:r>
            </a:p>
            <a:p>
              <a:pPr>
                <a:spcAft>
                  <a:spcPts val="1200"/>
                </a:spcAft>
              </a:pPr>
              <a:r>
                <a:rPr lang="en-AU" sz="4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42</a:t>
              </a:r>
              <a:r>
                <a:rPr lang="en-AU" sz="3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million people</a:t>
              </a:r>
            </a:p>
            <a:p>
              <a:pPr>
                <a:spcAft>
                  <a:spcPts val="1200"/>
                </a:spcAft>
              </a:pPr>
              <a:r>
                <a:rPr lang="en-AU" sz="4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42</a:t>
              </a:r>
              <a:r>
                <a:rPr lang="en-AU" sz="3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million square kilometres</a:t>
              </a:r>
            </a:p>
            <a:p>
              <a:pPr>
                <a:spcAft>
                  <a:spcPts val="1200"/>
                </a:spcAft>
              </a:pPr>
              <a:r>
                <a:rPr lang="en-AU" sz="4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30% </a:t>
              </a:r>
              <a:r>
                <a:rPr lang="en-AU" sz="32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of the world’s Exclusive Economic Zones (EEZ)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5152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FA1262-5B49-46AE-894B-A19D2E4FCD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661" y="2314096"/>
            <a:ext cx="9731037" cy="339950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Thank you</a:t>
            </a:r>
          </a:p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000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DB38AE-C1F8-4AA9-AB63-3671B94BA329}"/>
              </a:ext>
            </a:extLst>
          </p:cNvPr>
          <p:cNvSpPr/>
          <p:nvPr/>
        </p:nvSpPr>
        <p:spPr>
          <a:xfrm>
            <a:off x="791799" y="1348612"/>
            <a:ext cx="6880988" cy="965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828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Light"/>
                <a:cs typeface="Calibri"/>
              </a:rPr>
              <a:t>Theory of Change for Pacific Boundaries</a:t>
            </a:r>
            <a:endParaRPr lang="en-AU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 Light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35D0FF-74A1-F7E3-A89E-400E11A49F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9" t="18159"/>
          <a:stretch/>
        </p:blipFill>
        <p:spPr>
          <a:xfrm>
            <a:off x="645284" y="1075522"/>
            <a:ext cx="6061062" cy="53824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589A35D-C127-5411-1AB1-D0DE7ABE0E13}"/>
              </a:ext>
            </a:extLst>
          </p:cNvPr>
          <p:cNvGrpSpPr/>
          <p:nvPr/>
        </p:nvGrpSpPr>
        <p:grpSpPr>
          <a:xfrm>
            <a:off x="6508437" y="2707189"/>
            <a:ext cx="5582700" cy="972678"/>
            <a:chOff x="6573551" y="2897847"/>
            <a:chExt cx="5582700" cy="972678"/>
          </a:xfrm>
        </p:grpSpPr>
        <p:pic>
          <p:nvPicPr>
            <p:cNvPr id="6" name="Picture 5" descr="cook_islands-largeflag">
              <a:extLst>
                <a:ext uri="{FF2B5EF4-FFF2-40B4-BE49-F238E27FC236}">
                  <a16:creationId xmlns:a16="http://schemas.microsoft.com/office/drawing/2014/main" id="{860C206F-AC42-F4A5-BF11-CF082584B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0168" y="2897847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7" name="Picture 6" descr="fiji-largeflag">
              <a:extLst>
                <a:ext uri="{FF2B5EF4-FFF2-40B4-BE49-F238E27FC236}">
                  <a16:creationId xmlns:a16="http://schemas.microsoft.com/office/drawing/2014/main" id="{3AC0BC8D-5663-7354-2830-3860589C9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9157" y="2897847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8" name="Picture 7" descr="micronesia-largeflag">
              <a:extLst>
                <a:ext uri="{FF2B5EF4-FFF2-40B4-BE49-F238E27FC236}">
                  <a16:creationId xmlns:a16="http://schemas.microsoft.com/office/drawing/2014/main" id="{5F28C0CD-BAD5-6AA9-E085-66B584E9F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9668" y="2897847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9" name="Picture 8" descr="kiribati-largeflag">
              <a:extLst>
                <a:ext uri="{FF2B5EF4-FFF2-40B4-BE49-F238E27FC236}">
                  <a16:creationId xmlns:a16="http://schemas.microsoft.com/office/drawing/2014/main" id="{75CEA66B-7CAF-717D-6BFE-70BA0DDA8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7429" y="3438525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0" name="Picture 9" descr="marshall_islands-largeflag">
              <a:extLst>
                <a:ext uri="{FF2B5EF4-FFF2-40B4-BE49-F238E27FC236}">
                  <a16:creationId xmlns:a16="http://schemas.microsoft.com/office/drawing/2014/main" id="{2DAF6055-E0ED-BB80-6B99-3240765F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8146" y="2897847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1" name="Picture 10" descr="nauru-largeflag">
              <a:extLst>
                <a:ext uri="{FF2B5EF4-FFF2-40B4-BE49-F238E27FC236}">
                  <a16:creationId xmlns:a16="http://schemas.microsoft.com/office/drawing/2014/main" id="{465A6F13-C9F7-203C-1A31-DD4909717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8037" y="2897847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2" name="Picture 11" descr="niue-largeflag">
              <a:extLst>
                <a:ext uri="{FF2B5EF4-FFF2-40B4-BE49-F238E27FC236}">
                  <a16:creationId xmlns:a16="http://schemas.microsoft.com/office/drawing/2014/main" id="{5DEBE89F-255D-2893-DE3F-21AC605EB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7928" y="2897847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3" name="Picture 12" descr="palau-largeflag">
              <a:extLst>
                <a:ext uri="{FF2B5EF4-FFF2-40B4-BE49-F238E27FC236}">
                  <a16:creationId xmlns:a16="http://schemas.microsoft.com/office/drawing/2014/main" id="{5DCCE3FD-A9C4-7324-DDAD-A2A780A53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3551" y="3438525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4" name="Picture 13" descr="papua_new_guinea-largeflag">
              <a:extLst>
                <a:ext uri="{FF2B5EF4-FFF2-40B4-BE49-F238E27FC236}">
                  <a16:creationId xmlns:a16="http://schemas.microsoft.com/office/drawing/2014/main" id="{A98A9FA7-93BF-9621-BE64-58E5F3F14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07819" y="2897847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5" name="Picture 14" descr="solomon_islands-largeflag">
              <a:extLst>
                <a:ext uri="{FF2B5EF4-FFF2-40B4-BE49-F238E27FC236}">
                  <a16:creationId xmlns:a16="http://schemas.microsoft.com/office/drawing/2014/main" id="{7CF9B1E2-EF66-6503-3050-67CEA99F4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4298" y="3429000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6" name="Picture 15" descr="tuvalu-largeflag">
              <a:extLst>
                <a:ext uri="{FF2B5EF4-FFF2-40B4-BE49-F238E27FC236}">
                  <a16:creationId xmlns:a16="http://schemas.microsoft.com/office/drawing/2014/main" id="{9841D6B8-4B8B-C4A7-292E-A9FBBC00B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323" y="3438525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7" name="Picture 16" descr="Tonga">
              <a:extLst>
                <a:ext uri="{FF2B5EF4-FFF2-40B4-BE49-F238E27FC236}">
                  <a16:creationId xmlns:a16="http://schemas.microsoft.com/office/drawing/2014/main" id="{9FF68402-BCB3-1A92-4375-127BD62D6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20070" y="3429000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18" name="Picture 17" descr="vanuatu-largeflag">
              <a:extLst>
                <a:ext uri="{FF2B5EF4-FFF2-40B4-BE49-F238E27FC236}">
                  <a16:creationId xmlns:a16="http://schemas.microsoft.com/office/drawing/2014/main" id="{06475ED3-9830-9522-9860-91B5746ED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0817" y="3429000"/>
              <a:ext cx="718822" cy="432000"/>
            </a:xfrm>
            <a:prstGeom prst="rect">
              <a:avLst/>
            </a:prstGeom>
            <a:noFill/>
          </p:spPr>
        </p:pic>
        <p:pic>
          <p:nvPicPr>
            <p:cNvPr id="20" name="Picture 19" descr="samoa-largeflag">
              <a:extLst>
                <a:ext uri="{FF2B5EF4-FFF2-40B4-BE49-F238E27FC236}">
                  <a16:creationId xmlns:a16="http://schemas.microsoft.com/office/drawing/2014/main" id="{559AA811-08C2-73F9-CA1C-BF83B40BE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1564" y="3438525"/>
              <a:ext cx="718822" cy="432000"/>
            </a:xfrm>
            <a:prstGeom prst="rect">
              <a:avLst/>
            </a:prstGeom>
            <a:noFill/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E20143-98E4-606B-8A88-7F83CDB6B719}"/>
              </a:ext>
            </a:extLst>
          </p:cNvPr>
          <p:cNvGrpSpPr/>
          <p:nvPr/>
        </p:nvGrpSpPr>
        <p:grpSpPr>
          <a:xfrm>
            <a:off x="6508437" y="4071797"/>
            <a:ext cx="5311593" cy="847099"/>
            <a:chOff x="6660948" y="4370664"/>
            <a:chExt cx="5311593" cy="8470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66DDD25-1B3A-C00C-FBA3-7B233F89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898846" y="4857763"/>
              <a:ext cx="365135" cy="360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5D469A8-4FD1-7BCD-FED7-DA959F407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239817" y="4370664"/>
              <a:ext cx="539577" cy="3600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1205B7C-0076-0F7C-D9B7-94F9091E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685596" y="4857763"/>
              <a:ext cx="1071627" cy="3600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364ADBC-C472-A241-21F4-2F7A8FC67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012691" y="4857763"/>
              <a:ext cx="698184" cy="3600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C7AD935-EBE7-1DA0-B554-A0420C25D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271508" y="4370664"/>
              <a:ext cx="837816" cy="360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8B86FAD-C8DE-6F50-AECC-19B3F027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784914" y="4800865"/>
              <a:ext cx="1187627" cy="3600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7387577-DA29-9590-858A-1281D9A7A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418837" y="4857763"/>
              <a:ext cx="1259015" cy="360000"/>
            </a:xfrm>
            <a:prstGeom prst="rect">
              <a:avLst/>
            </a:prstGeom>
          </p:spPr>
        </p:pic>
        <p:pic>
          <p:nvPicPr>
            <p:cNvPr id="33" name="Picture 2" descr="Related image">
              <a:extLst>
                <a:ext uri="{FF2B5EF4-FFF2-40B4-BE49-F238E27FC236}">
                  <a16:creationId xmlns:a16="http://schemas.microsoft.com/office/drawing/2014/main" id="{0CFA1D0F-8169-358B-B639-64E4C33D1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2691" y="4370664"/>
              <a:ext cx="886155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3965CE8-0648-C073-8C3E-F31F11D3A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660948" y="4370664"/>
              <a:ext cx="1212634" cy="360000"/>
            </a:xfrm>
            <a:prstGeom prst="rect">
              <a:avLst/>
            </a:prstGeom>
          </p:spPr>
        </p:pic>
        <p:pic>
          <p:nvPicPr>
            <p:cNvPr id="35" name="Picture 4" descr="Image result for university of sydney logo">
              <a:extLst>
                <a:ext uri="{FF2B5EF4-FFF2-40B4-BE49-F238E27FC236}">
                  <a16:creationId xmlns:a16="http://schemas.microsoft.com/office/drawing/2014/main" id="{E248D6E6-C0B6-4659-935C-75686370C8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b="14666"/>
            <a:stretch/>
          </p:blipFill>
          <p:spPr bwMode="auto">
            <a:xfrm>
              <a:off x="9101350" y="4370664"/>
              <a:ext cx="1000000" cy="36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1C36C38-A83C-E92A-BECA-7A3648B4E2AD}"/>
              </a:ext>
            </a:extLst>
          </p:cNvPr>
          <p:cNvGrpSpPr/>
          <p:nvPr/>
        </p:nvGrpSpPr>
        <p:grpSpPr>
          <a:xfrm>
            <a:off x="6495136" y="1129003"/>
            <a:ext cx="5206980" cy="1343024"/>
            <a:chOff x="6659929" y="1382351"/>
            <a:chExt cx="5312612" cy="1337742"/>
          </a:xfrm>
        </p:grpSpPr>
        <p:pic>
          <p:nvPicPr>
            <p:cNvPr id="38" name="Picture 6" descr="E_SDG_Icons-14.jpg">
              <a:extLst>
                <a:ext uri="{FF2B5EF4-FFF2-40B4-BE49-F238E27FC236}">
                  <a16:creationId xmlns:a16="http://schemas.microsoft.com/office/drawing/2014/main" id="{7ACA7E1F-1362-79A5-112C-E44A04C540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15475" y="1388093"/>
              <a:ext cx="1332000" cy="133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29CB3D9-3286-5C44-2933-909B145B0741}"/>
                </a:ext>
              </a:extLst>
            </p:cNvPr>
            <p:cNvSpPr txBox="1"/>
            <p:nvPr/>
          </p:nvSpPr>
          <p:spPr>
            <a:xfrm>
              <a:off x="10006067" y="1382351"/>
              <a:ext cx="1966474" cy="1323439"/>
            </a:xfrm>
            <a:prstGeom prst="rect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DBEFF9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TARGET 14.C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DBEFF9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Implement international law: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>
                  <a:ln>
                    <a:noFill/>
                  </a:ln>
                  <a:solidFill>
                    <a:srgbClr val="DBEFF9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 Convention on the Law of the Sea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D961A6-5A19-A319-682C-E641DB0B132C}"/>
                </a:ext>
              </a:extLst>
            </p:cNvPr>
            <p:cNvSpPr txBox="1"/>
            <p:nvPr/>
          </p:nvSpPr>
          <p:spPr>
            <a:xfrm>
              <a:off x="6659929" y="1383759"/>
              <a:ext cx="1857491" cy="1323439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FRAMEWORK FOR A PACIFIC OCEANSCAPE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Priority 1</a:t>
              </a:r>
            </a:p>
          </p:txBody>
        </p:sp>
      </p:grpSp>
      <p:pic>
        <p:nvPicPr>
          <p:cNvPr id="42" name="Picture 41" descr="A picture containing shape&#10;&#10;Description automatically generated">
            <a:extLst>
              <a:ext uri="{FF2B5EF4-FFF2-40B4-BE49-F238E27FC236}">
                <a16:creationId xmlns:a16="http://schemas.microsoft.com/office/drawing/2014/main" id="{25FAAC5B-4D2D-3B21-603F-992E9886D7F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383" y="5310826"/>
            <a:ext cx="2482304" cy="1008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Shared boundaries under negotiation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2A25F9F-6F39-6528-8BD5-6D2269478B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4642670"/>
              </p:ext>
            </p:extLst>
          </p:nvPr>
        </p:nvGraphicFramePr>
        <p:xfrm>
          <a:off x="762000" y="290822"/>
          <a:ext cx="10915649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65394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525" y="140783"/>
            <a:ext cx="8315325" cy="735806"/>
          </a:xfrm>
        </p:spPr>
        <p:txBody>
          <a:bodyPr>
            <a:noAutofit/>
          </a:bodyPr>
          <a:lstStyle/>
          <a:p>
            <a:r>
              <a:rPr lang="en-AU" sz="35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Our success - Design and delivery through fostered cooperation</a:t>
            </a:r>
            <a:endParaRPr lang="en-US" sz="3500" b="1" dirty="0"/>
          </a:p>
        </p:txBody>
      </p:sp>
      <p:graphicFrame>
        <p:nvGraphicFramePr>
          <p:cNvPr id="5" name="Diagram 5">
            <a:extLst>
              <a:ext uri="{FF2B5EF4-FFF2-40B4-BE49-F238E27FC236}">
                <a16:creationId xmlns:a16="http://schemas.microsoft.com/office/drawing/2014/main" id="{6DBFA724-5DFB-1C80-9C64-CC18455EB3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2960241"/>
              </p:ext>
            </p:extLst>
          </p:nvPr>
        </p:nvGraphicFramePr>
        <p:xfrm>
          <a:off x="771525" y="1350963"/>
          <a:ext cx="10896600" cy="496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3976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185428"/>
            <a:ext cx="8177940" cy="735806"/>
          </a:xfrm>
        </p:spPr>
        <p:txBody>
          <a:bodyPr>
            <a:normAutofit/>
          </a:bodyPr>
          <a:lstStyle/>
          <a:p>
            <a:r>
              <a:rPr lang="en-US" sz="3600" dirty="0"/>
              <a:t>Maritime Boundaries &amp; ECS Map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7C93BF1-EEC0-49FD-ED7C-A2E51EF828BF}"/>
              </a:ext>
            </a:extLst>
          </p:cNvPr>
          <p:cNvSpPr/>
          <p:nvPr/>
        </p:nvSpPr>
        <p:spPr>
          <a:xfrm>
            <a:off x="9105900" y="1068795"/>
            <a:ext cx="3086100" cy="573233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GB" sz="3200" dirty="0">
                <a:latin typeface="Calibri Light"/>
                <a:cs typeface="Calibri Light"/>
              </a:rPr>
              <a:t>Status Update</a:t>
            </a:r>
            <a:r>
              <a:rPr lang="en-GB" sz="3600" dirty="0">
                <a:latin typeface="Calibri Light"/>
                <a:cs typeface="Calibri Light"/>
              </a:rPr>
              <a:t>:</a:t>
            </a:r>
          </a:p>
          <a:p>
            <a:endParaRPr lang="en-GB" sz="1050" dirty="0">
              <a:latin typeface="Calibri Light"/>
              <a:cs typeface="Calibri Light"/>
            </a:endParaRPr>
          </a:p>
          <a:p>
            <a:r>
              <a:rPr lang="en-GB" sz="2000" b="1" i="1" dirty="0">
                <a:cs typeface="Calibri"/>
              </a:rPr>
              <a:t>Boundaries:</a:t>
            </a:r>
            <a:endParaRPr lang="en-GB" i="1" dirty="0"/>
          </a:p>
          <a:p>
            <a:pPr marL="285750" indent="-285750">
              <a:buFont typeface="Arial"/>
              <a:buChar char="•"/>
            </a:pPr>
            <a:r>
              <a:rPr lang="en-GB" sz="2000" dirty="0"/>
              <a:t>36 out of 48 shared boundaries are under treaty (75% completed, </a:t>
            </a:r>
            <a:r>
              <a:rPr lang="en-GB" sz="2000" b="1" dirty="0"/>
              <a:t>12 remaining</a:t>
            </a:r>
            <a:r>
              <a:rPr lang="en-GB" sz="2000" dirty="0"/>
              <a:t>)</a:t>
            </a:r>
            <a:endParaRPr lang="en-GB" sz="20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cs typeface="Calibri" panose="020F0502020204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5 high seas limits </a:t>
            </a:r>
            <a:r>
              <a:rPr lang="en-GB" sz="2000" dirty="0"/>
              <a:t>have yet to be declared </a:t>
            </a:r>
            <a:endParaRPr lang="en-GB" sz="2000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cs typeface="Calibri"/>
            </a:endParaRPr>
          </a:p>
          <a:p>
            <a:r>
              <a:rPr lang="en-GB" sz="2000" b="1" i="1" dirty="0">
                <a:cs typeface="Calibri"/>
              </a:rPr>
              <a:t>Extended Continental Shelf: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/>
              <a:t>2 out of 17 ECS </a:t>
            </a:r>
            <a:r>
              <a:rPr lang="en-GB" sz="2000" dirty="0"/>
              <a:t>submissions has been recommended (</a:t>
            </a:r>
            <a:r>
              <a:rPr lang="en-GB" sz="2000" b="1" dirty="0"/>
              <a:t>15 remaining</a:t>
            </a:r>
            <a:r>
              <a:rPr lang="en-GB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cs typeface="Calibri"/>
            </a:endParaRPr>
          </a:p>
        </p:txBody>
      </p:sp>
      <p:pic>
        <p:nvPicPr>
          <p:cNvPr id="22" name="Content Placeholder 21" descr="Map&#10;&#10;Description automatically generated">
            <a:extLst>
              <a:ext uri="{FF2B5EF4-FFF2-40B4-BE49-F238E27FC236}">
                <a16:creationId xmlns:a16="http://schemas.microsoft.com/office/drawing/2014/main" id="{7EBA9086-49E0-8C8A-0F95-0D9344790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"/>
          <a:stretch/>
        </p:blipFill>
        <p:spPr>
          <a:xfrm>
            <a:off x="104775" y="1072397"/>
            <a:ext cx="9001125" cy="5776078"/>
          </a:xfrm>
        </p:spPr>
      </p:pic>
    </p:spTree>
    <p:extLst>
      <p:ext uri="{BB962C8B-B14F-4D97-AF65-F5344CB8AC3E}">
        <p14:creationId xmlns:p14="http://schemas.microsoft.com/office/powerpoint/2010/main" val="384541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Shared boundaries under negotiation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50EF7F6-C687-4F5E-8855-489927F562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196566"/>
              </p:ext>
            </p:extLst>
          </p:nvPr>
        </p:nvGraphicFramePr>
        <p:xfrm>
          <a:off x="6918317" y="1701034"/>
          <a:ext cx="4243251" cy="1129898"/>
        </p:xfrm>
        <a:graphic>
          <a:graphicData uri="http://schemas.openxmlformats.org/drawingml/2006/table">
            <a:tbl>
              <a:tblPr firstRow="1" firstCol="1" bandRow="1"/>
              <a:tblGrid>
                <a:gridCol w="562359">
                  <a:extLst>
                    <a:ext uri="{9D8B030D-6E8A-4147-A177-3AD203B41FA5}">
                      <a16:colId xmlns:a16="http://schemas.microsoft.com/office/drawing/2014/main" val="387028446"/>
                    </a:ext>
                  </a:extLst>
                </a:gridCol>
                <a:gridCol w="3680892">
                  <a:extLst>
                    <a:ext uri="{9D8B030D-6E8A-4147-A177-3AD203B41FA5}">
                      <a16:colId xmlns:a16="http://schemas.microsoft.com/office/drawing/2014/main" val="1503279232"/>
                    </a:ext>
                  </a:extLst>
                </a:gridCol>
              </a:tblGrid>
              <a:tr h="229654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86995" algn="l"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Boundary</a:t>
                      </a:r>
                      <a:r>
                        <a:rPr lang="en-AU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336599"/>
                  </a:ext>
                </a:extLst>
              </a:tr>
              <a:tr h="229654"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86995" algn="l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Palau – Indonesia </a:t>
                      </a: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6219773"/>
                  </a:ext>
                </a:extLst>
              </a:tr>
              <a:tr h="229654"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6995" algn="l"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Palau – Philippines</a:t>
                      </a: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4773374"/>
                  </a:ext>
                </a:extLst>
              </a:tr>
              <a:tr h="440936">
                <a:tc>
                  <a:txBody>
                    <a:bodyPr/>
                    <a:lstStyle/>
                    <a:p>
                      <a:pPr algn="ctr" fontAlgn="base"/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86995" algn="l" fontAlgn="base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Republic of Marshall Islands – United States of America (Wake Island)</a:t>
                      </a:r>
                      <a:r>
                        <a:rPr lang="en-AU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408619"/>
                  </a:ext>
                </a:extLst>
              </a:tr>
            </a:tbl>
          </a:graphicData>
        </a:graphic>
      </p:graphicFrame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180F4C3-AD5A-4FB5-B61D-94335A3E0D4C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5933649" y="2265983"/>
            <a:ext cx="98466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A4CCE060-C74A-46C6-A7AA-98D4A30AF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214623"/>
              </p:ext>
            </p:extLst>
          </p:nvPr>
        </p:nvGraphicFramePr>
        <p:xfrm>
          <a:off x="832339" y="4619564"/>
          <a:ext cx="4506016" cy="1943100"/>
        </p:xfrm>
        <a:graphic>
          <a:graphicData uri="http://schemas.openxmlformats.org/drawingml/2006/table">
            <a:tbl>
              <a:tblPr firstRow="1" firstCol="1" bandRow="1"/>
              <a:tblGrid>
                <a:gridCol w="411015">
                  <a:extLst>
                    <a:ext uri="{9D8B030D-6E8A-4147-A177-3AD203B41FA5}">
                      <a16:colId xmlns:a16="http://schemas.microsoft.com/office/drawing/2014/main" val="4054997157"/>
                    </a:ext>
                  </a:extLst>
                </a:gridCol>
                <a:gridCol w="4095001">
                  <a:extLst>
                    <a:ext uri="{9D8B030D-6E8A-4147-A177-3AD203B41FA5}">
                      <a16:colId xmlns:a16="http://schemas.microsoft.com/office/drawing/2014/main" val="14929081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indent="86995" algn="l"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Boundary</a:t>
                      </a:r>
                      <a:r>
                        <a:rPr lang="en-AU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35711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ctr" defTabSz="914400" rtl="0" eaLnBrk="1" fontAlgn="base" latinLnBrk="0" hangingPunct="1"/>
                      <a:r>
                        <a:rPr lang="en-AU" sz="12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6995" algn="l"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Fiji – Tonga</a:t>
                      </a: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1048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86995" algn="l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Fiji – Vanuatu</a:t>
                      </a: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797679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95250" algn="l" fontAlgn="base"/>
                      <a:r>
                        <a:rPr lang="en-A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algn="l"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Samoa – France (Wallis and Futuna) </a:t>
                      </a: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410897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95250" algn="l" fontAlgn="base"/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86995" algn="l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Samoa – New Zealand (Tokelau) </a:t>
                      </a: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2351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95250" algn="l" fontAlgn="base"/>
                      <a:r>
                        <a:rPr lang="en-A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algn="l"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Samoa – United States of America (American Samoa)</a:t>
                      </a: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48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95250" algn="l" fontAlgn="base"/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86995" algn="l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Samoa – Tonga 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4289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95250" algn="l" fontAlgn="base"/>
                      <a:r>
                        <a:rPr lang="en-AU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algn="l"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Tonga – Niue</a:t>
                      </a: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823434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95250" algn="l" fontAlgn="base"/>
                      <a:r>
                        <a:rPr lang="en-AU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86995" algn="l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Tonga – United States of America (American Samoa)</a:t>
                      </a: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05858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marL="95250" algn="l" fontAlgn="base"/>
                      <a:r>
                        <a:rPr lang="en-NZ" sz="1200" b="1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6995" algn="l" fontAlgn="base"/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Vanuatu – France (New Caledonia) </a:t>
                      </a:r>
                      <a:r>
                        <a:rPr lang="en-AU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729228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E3CB104-18D5-467D-BB3A-FEE6A6C9DC8A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5338355" y="5591114"/>
            <a:ext cx="168775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7B02AFD9-AA6D-CE27-2567-672BB520C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71" y="1117906"/>
            <a:ext cx="5273203" cy="3277072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9568C9A0-3D2F-2A57-A00A-D418AC2D1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08" y="3429000"/>
            <a:ext cx="4584868" cy="3322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07E858-8A97-ACE7-FC3A-B34A3F3D8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673" y="1128238"/>
            <a:ext cx="3856054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75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36" y="242578"/>
            <a:ext cx="7817604" cy="735806"/>
          </a:xfrm>
        </p:spPr>
        <p:txBody>
          <a:bodyPr>
            <a:normAutofit/>
          </a:bodyPr>
          <a:lstStyle/>
          <a:p>
            <a:r>
              <a:rPr lang="en-US" sz="3600" dirty="0"/>
              <a:t>Treaties to be entered into force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B407876-5DF0-4C87-AEC2-6EDF67119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506" y="2339153"/>
            <a:ext cx="113081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AU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415F70B9-396E-4FE4-9D28-04014443E3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172125"/>
              </p:ext>
            </p:extLst>
          </p:nvPr>
        </p:nvGraphicFramePr>
        <p:xfrm>
          <a:off x="7524750" y="2583129"/>
          <a:ext cx="4543425" cy="174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085949" imgH="1939403" progId="Word.Document.12">
                  <p:embed/>
                </p:oleObj>
              </mc:Choice>
              <mc:Fallback>
                <p:oleObj name="Document" r:id="rId2" imgW="5085949" imgH="193940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24750" y="2583129"/>
                        <a:ext cx="4543425" cy="1743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92C4180-F9F8-4667-ACDF-20D7E99D2E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13" y="1842309"/>
            <a:ext cx="4266261" cy="510512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85D88B5-40F2-7A20-59FE-6319B80AF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72" y="1349268"/>
            <a:ext cx="6892512" cy="50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B75DA-5E21-4EEC-8A54-330A3549E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135" y="185429"/>
            <a:ext cx="7817604" cy="735806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High Seas to be deposited with UN-DOALOS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58C326E7-20A4-4ADD-ACE4-1D4D2E22F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8659176"/>
              </p:ext>
            </p:extLst>
          </p:nvPr>
        </p:nvGraphicFramePr>
        <p:xfrm>
          <a:off x="3822099" y="2560335"/>
          <a:ext cx="3151334" cy="2046564"/>
        </p:xfrm>
        <a:graphic>
          <a:graphicData uri="http://schemas.openxmlformats.org/drawingml/2006/table">
            <a:tbl>
              <a:tblPr firstRow="1" firstCol="1" bandRow="1"/>
              <a:tblGrid>
                <a:gridCol w="322704">
                  <a:extLst>
                    <a:ext uri="{9D8B030D-6E8A-4147-A177-3AD203B41FA5}">
                      <a16:colId xmlns:a16="http://schemas.microsoft.com/office/drawing/2014/main" val="2959048498"/>
                    </a:ext>
                  </a:extLst>
                </a:gridCol>
                <a:gridCol w="1207348">
                  <a:extLst>
                    <a:ext uri="{9D8B030D-6E8A-4147-A177-3AD203B41FA5}">
                      <a16:colId xmlns:a16="http://schemas.microsoft.com/office/drawing/2014/main" val="1465881910"/>
                    </a:ext>
                  </a:extLst>
                </a:gridCol>
                <a:gridCol w="1621282">
                  <a:extLst>
                    <a:ext uri="{9D8B030D-6E8A-4147-A177-3AD203B41FA5}">
                      <a16:colId xmlns:a16="http://schemas.microsoft.com/office/drawing/2014/main" val="1998553883"/>
                    </a:ext>
                  </a:extLst>
                </a:gridCol>
              </a:tblGrid>
              <a:tr h="49049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Countries yet to deposit High Seas Boundary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No. High Seas Boundaries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933098"/>
                  </a:ext>
                </a:extLst>
              </a:tr>
              <a:tr h="25546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86995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Palau</a:t>
                      </a: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515776"/>
                  </a:ext>
                </a:extLst>
              </a:tr>
              <a:tr h="25546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6995"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Solomon Islands</a:t>
                      </a: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174928"/>
                  </a:ext>
                </a:extLst>
              </a:tr>
              <a:tr h="25546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86995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Vanuatu</a:t>
                      </a: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715048"/>
                  </a:ext>
                </a:extLst>
              </a:tr>
              <a:tr h="25546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86995"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Tonga</a:t>
                      </a:r>
                      <a:r>
                        <a:rPr lang="en-AU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114828"/>
                  </a:ext>
                </a:extLst>
              </a:tr>
              <a:tr h="255468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86995" fontAlgn="base"/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New Zealand (Tokelau)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B3D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510933"/>
                  </a:ext>
                </a:extLst>
              </a:tr>
            </a:tbl>
          </a:graphicData>
        </a:graphic>
      </p:graphicFrame>
      <p:sp>
        <p:nvSpPr>
          <p:cNvPr id="12" name="Rectangle 4">
            <a:extLst>
              <a:ext uri="{FF2B5EF4-FFF2-40B4-BE49-F238E27FC236}">
                <a16:creationId xmlns:a16="http://schemas.microsoft.com/office/drawing/2014/main" id="{4B407876-5DF0-4C87-AEC2-6EDF67119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6506" y="2339153"/>
            <a:ext cx="1130813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AU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AU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F8CB1E21-514D-06AD-95EF-958E45939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095" y="1880358"/>
            <a:ext cx="4571829" cy="4384393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AB295A8-693B-8173-6590-2EA4EC763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2" y="2043254"/>
            <a:ext cx="2555604" cy="30807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C979A6-4551-E904-788C-A5F02B817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69" y="1158664"/>
            <a:ext cx="5153194" cy="57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01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1D0E0B1-33DF-44A9-9E6E-FEF934A8343D}" vid="{49B10B83-0468-4B30-9CEA-CF962F7324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5AAC2F25D61348B8922E59BDF82BAD" ma:contentTypeVersion="11" ma:contentTypeDescription="Create a new document." ma:contentTypeScope="" ma:versionID="22ba7535203ab5166946724ed92c7fdf">
  <xsd:schema xmlns:xsd="http://www.w3.org/2001/XMLSchema" xmlns:xs="http://www.w3.org/2001/XMLSchema" xmlns:p="http://schemas.microsoft.com/office/2006/metadata/properties" xmlns:ns1="http://schemas.microsoft.com/sharepoint/v3" xmlns:ns2="8429cdef-8c4a-4b4f-a5bd-9a657e45f834" xmlns:ns3="fe0e20ed-f52e-4993-be80-54db2a133aca" targetNamespace="http://schemas.microsoft.com/office/2006/metadata/properties" ma:root="true" ma:fieldsID="818c4d513086cab78ab085ccf0bb5f56" ns1:_="" ns2:_="" ns3:_="">
    <xsd:import namespace="http://schemas.microsoft.com/sharepoint/v3"/>
    <xsd:import namespace="8429cdef-8c4a-4b4f-a5bd-9a657e45f834"/>
    <xsd:import namespace="fe0e20ed-f52e-4993-be80-54db2a133aca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29cdef-8c4a-4b4f-a5bd-9a657e45f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e20ed-f52e-4993-be80-54db2a133ac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A39C41-8802-4B40-BC66-25A6D9B1EFAE}">
  <ds:schemaRefs>
    <ds:schemaRef ds:uri="http://schemas.microsoft.com/sharepoint/v3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fe0e20ed-f52e-4993-be80-54db2a133aca"/>
    <ds:schemaRef ds:uri="8429cdef-8c4a-4b4f-a5bd-9a657e45f834"/>
  </ds:schemaRefs>
</ds:datastoreItem>
</file>

<file path=customXml/itemProps2.xml><?xml version="1.0" encoding="utf-8"?>
<ds:datastoreItem xmlns:ds="http://schemas.openxmlformats.org/officeDocument/2006/customXml" ds:itemID="{C4936409-9BF8-48D8-92BA-5C2DD7F62C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429cdef-8c4a-4b4f-a5bd-9a657e45f834"/>
    <ds:schemaRef ds:uri="fe0e20ed-f52e-4993-be80-54db2a133a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D86592-F64F-4784-9AC1-23AEE8436E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1928</TotalTime>
  <Words>1024</Words>
  <Application>Microsoft Macintosh PowerPoint</Application>
  <PresentationFormat>Grand écran</PresentationFormat>
  <Paragraphs>214</Paragraphs>
  <Slides>20</Slides>
  <Notes>17</Notes>
  <HiddenSlides>4</HiddenSlides>
  <MMClips>0</MMClips>
  <ScaleCrop>false</ScaleCrop>
  <HeadingPairs>
    <vt:vector size="8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9" baseType="lpstr">
      <vt:lpstr>Arial</vt:lpstr>
      <vt:lpstr>Calibri</vt:lpstr>
      <vt:lpstr>Calibri Light</vt:lpstr>
      <vt:lpstr>Gill Sans MT</vt:lpstr>
      <vt:lpstr>Myriad Pro Light</vt:lpstr>
      <vt:lpstr>PT Sans</vt:lpstr>
      <vt:lpstr>Times New Roman</vt:lpstr>
      <vt:lpstr>Office Theme</vt:lpstr>
      <vt:lpstr>Document</vt:lpstr>
      <vt:lpstr>Pacific Maritime Boundaries  </vt:lpstr>
      <vt:lpstr>Présentation PowerPoint</vt:lpstr>
      <vt:lpstr>Theory of Change for Pacific Boundaries</vt:lpstr>
      <vt:lpstr>Shared boundaries under negotiation</vt:lpstr>
      <vt:lpstr>Our success - Design and delivery through fostered cooperation</vt:lpstr>
      <vt:lpstr>Maritime Boundaries &amp; ECS Map</vt:lpstr>
      <vt:lpstr>Shared boundaries under negotiation</vt:lpstr>
      <vt:lpstr>Treaties to be entered into force</vt:lpstr>
      <vt:lpstr>High Seas to be deposited with UN-DOALOS</vt:lpstr>
      <vt:lpstr>Fiji/Solomon Islands Treaty signing </vt:lpstr>
      <vt:lpstr>Official Launch of Pacific Maritime Boundaries Interactive Dashboard</vt:lpstr>
      <vt:lpstr>Maritime Boundaries Dashboard</vt:lpstr>
      <vt:lpstr>FFA/SPC - SLA</vt:lpstr>
      <vt:lpstr>FFA/SPC – SLA – Pacific Data Hub</vt:lpstr>
      <vt:lpstr>Présentation PowerPoint</vt:lpstr>
      <vt:lpstr>PICs Extended Continental Shelf Project</vt:lpstr>
      <vt:lpstr>Extended Continental Shelf – Geocap Software </vt:lpstr>
      <vt:lpstr>Coastal Waters Project (PNG)</vt:lpstr>
      <vt:lpstr>National EEZ Charts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Name</dc:title>
  <dc:creator>Snezana Milicevic</dc:creator>
  <cp:lastModifiedBy>Charles-Henri BRINON</cp:lastModifiedBy>
  <cp:revision>146</cp:revision>
  <dcterms:created xsi:type="dcterms:W3CDTF">2021-10-22T01:20:44Z</dcterms:created>
  <dcterms:modified xsi:type="dcterms:W3CDTF">2022-11-29T22:11:13Z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0x010100C85AAC2F25D61348B8922E59BDF82BAD</vt:lpwstr>
  </property>
</Properties>
</file>