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Lst>
  <p:notesMasterIdLst>
    <p:notesMasterId r:id="rId23"/>
  </p:notesMasterIdLst>
  <p:sldIdLst>
    <p:sldId id="419" r:id="rId2"/>
    <p:sldId id="430" r:id="rId3"/>
    <p:sldId id="256" r:id="rId4"/>
    <p:sldId id="426" r:id="rId5"/>
    <p:sldId id="438" r:id="rId6"/>
    <p:sldId id="257" r:id="rId7"/>
    <p:sldId id="431" r:id="rId8"/>
    <p:sldId id="435" r:id="rId9"/>
    <p:sldId id="432" r:id="rId10"/>
    <p:sldId id="436" r:id="rId11"/>
    <p:sldId id="433" r:id="rId12"/>
    <p:sldId id="423" r:id="rId13"/>
    <p:sldId id="439" r:id="rId14"/>
    <p:sldId id="422" r:id="rId15"/>
    <p:sldId id="434" r:id="rId16"/>
    <p:sldId id="420" r:id="rId17"/>
    <p:sldId id="424" r:id="rId18"/>
    <p:sldId id="429" r:id="rId19"/>
    <p:sldId id="428" r:id="rId20"/>
    <p:sldId id="437" r:id="rId21"/>
    <p:sldId id="425" r:id="rId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235A5"/>
    <a:srgbClr val="C39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8AAC5-46D7-4792-BE50-91AA94B77304}" v="172" dt="2022-12-01T21:10:36.6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8E2"/>
          </a:solidFill>
        </a:fill>
      </a:tcStyle>
    </a:wholeTbl>
    <a:band2H>
      <a:tcTxStyle/>
      <a:tcStyle>
        <a:tcBdr/>
        <a:fill>
          <a:solidFill>
            <a:srgbClr val="EAECF1"/>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5DE"/>
          </a:solidFill>
        </a:fill>
      </a:tcStyle>
    </a:wholeTbl>
    <a:band2H>
      <a:tcTxStyle/>
      <a:tcStyle>
        <a:tcBdr/>
        <a:fill>
          <a:solidFill>
            <a:srgbClr val="E7EB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0D7"/>
          </a:solidFill>
        </a:fill>
      </a:tcStyle>
    </a:wholeTbl>
    <a:band2H>
      <a:tcTxStyle/>
      <a:tcStyle>
        <a:tcBdr/>
        <a:fill>
          <a:solidFill>
            <a:srgbClr val="E7E9E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77" autoAdjust="0"/>
  </p:normalViewPr>
  <p:slideViewPr>
    <p:cSldViewPr snapToGrid="0">
      <p:cViewPr varScale="1">
        <p:scale>
          <a:sx n="64" d="100"/>
          <a:sy n="64" d="100"/>
        </p:scale>
        <p:origin x="200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 Koroisamanunu" userId="de54dbca-82b6-41f3-ba5b-7f0c1d5f9f15" providerId="ADAL" clId="{CB51A192-E0E3-4BF3-B2EE-A7A2C9AA25D5}"/>
    <pc:docChg chg="undo custSel addSld modSld sldOrd">
      <pc:chgData name="Vani Koroisamanunu" userId="de54dbca-82b6-41f3-ba5b-7f0c1d5f9f15" providerId="ADAL" clId="{CB51A192-E0E3-4BF3-B2EE-A7A2C9AA25D5}" dt="2022-08-09T02:15:18.687" v="743" actId="14100"/>
      <pc:docMkLst>
        <pc:docMk/>
      </pc:docMkLst>
      <pc:sldChg chg="addSp delSp modSp mod modNotesTx">
        <pc:chgData name="Vani Koroisamanunu" userId="de54dbca-82b6-41f3-ba5b-7f0c1d5f9f15" providerId="ADAL" clId="{CB51A192-E0E3-4BF3-B2EE-A7A2C9AA25D5}" dt="2022-08-08T22:58:28.937" v="645" actId="207"/>
        <pc:sldMkLst>
          <pc:docMk/>
          <pc:sldMk cId="0" sldId="256"/>
        </pc:sldMkLst>
        <pc:spChg chg="del mod">
          <ac:chgData name="Vani Koroisamanunu" userId="de54dbca-82b6-41f3-ba5b-7f0c1d5f9f15" providerId="ADAL" clId="{CB51A192-E0E3-4BF3-B2EE-A7A2C9AA25D5}" dt="2022-08-08T03:00:43.975" v="14" actId="478"/>
          <ac:spMkLst>
            <pc:docMk/>
            <pc:sldMk cId="0" sldId="256"/>
            <ac:spMk id="2" creationId="{2D47EF44-3BE4-477D-AF62-FBD261CB4CA3}"/>
          </ac:spMkLst>
        </pc:spChg>
        <pc:spChg chg="add del mod">
          <ac:chgData name="Vani Koroisamanunu" userId="de54dbca-82b6-41f3-ba5b-7f0c1d5f9f15" providerId="ADAL" clId="{CB51A192-E0E3-4BF3-B2EE-A7A2C9AA25D5}" dt="2022-08-08T03:03:46.879" v="114"/>
          <ac:spMkLst>
            <pc:docMk/>
            <pc:sldMk cId="0" sldId="256"/>
            <ac:spMk id="4" creationId="{77A53ABF-28EE-400A-909F-BCF2C6AE7DAD}"/>
          </ac:spMkLst>
        </pc:spChg>
        <pc:spChg chg="add del mod">
          <ac:chgData name="Vani Koroisamanunu" userId="de54dbca-82b6-41f3-ba5b-7f0c1d5f9f15" providerId="ADAL" clId="{CB51A192-E0E3-4BF3-B2EE-A7A2C9AA25D5}" dt="2022-08-08T03:00:29.754" v="10" actId="478"/>
          <ac:spMkLst>
            <pc:docMk/>
            <pc:sldMk cId="0" sldId="256"/>
            <ac:spMk id="5" creationId="{EBE75339-BB62-4600-B848-A16006FC0378}"/>
          </ac:spMkLst>
        </pc:spChg>
        <pc:spChg chg="add del mod">
          <ac:chgData name="Vani Koroisamanunu" userId="de54dbca-82b6-41f3-ba5b-7f0c1d5f9f15" providerId="ADAL" clId="{CB51A192-E0E3-4BF3-B2EE-A7A2C9AA25D5}" dt="2022-08-08T03:00:38.149" v="13"/>
          <ac:spMkLst>
            <pc:docMk/>
            <pc:sldMk cId="0" sldId="256"/>
            <ac:spMk id="6" creationId="{B6F0AA35-72E1-4751-A180-65C178E502EA}"/>
          </ac:spMkLst>
        </pc:spChg>
        <pc:spChg chg="add del mod">
          <ac:chgData name="Vani Koroisamanunu" userId="de54dbca-82b6-41f3-ba5b-7f0c1d5f9f15" providerId="ADAL" clId="{CB51A192-E0E3-4BF3-B2EE-A7A2C9AA25D5}" dt="2022-08-08T03:00:51.121" v="16"/>
          <ac:spMkLst>
            <pc:docMk/>
            <pc:sldMk cId="0" sldId="256"/>
            <ac:spMk id="7" creationId="{2080D06C-213C-450C-8E73-17861F6698E9}"/>
          </ac:spMkLst>
        </pc:spChg>
        <pc:spChg chg="add mod">
          <ac:chgData name="Vani Koroisamanunu" userId="de54dbca-82b6-41f3-ba5b-7f0c1d5f9f15" providerId="ADAL" clId="{CB51A192-E0E3-4BF3-B2EE-A7A2C9AA25D5}" dt="2022-08-08T22:58:16.200" v="643" actId="255"/>
          <ac:spMkLst>
            <pc:docMk/>
            <pc:sldMk cId="0" sldId="256"/>
            <ac:spMk id="11" creationId="{08D4C0BD-6BF1-4153-9115-B91C671F3243}"/>
          </ac:spMkLst>
        </pc:spChg>
        <pc:spChg chg="add mod">
          <ac:chgData name="Vani Koroisamanunu" userId="de54dbca-82b6-41f3-ba5b-7f0c1d5f9f15" providerId="ADAL" clId="{CB51A192-E0E3-4BF3-B2EE-A7A2C9AA25D5}" dt="2022-08-08T22:58:28.937" v="645" actId="207"/>
          <ac:spMkLst>
            <pc:docMk/>
            <pc:sldMk cId="0" sldId="256"/>
            <ac:spMk id="12" creationId="{37D7855D-68B8-4D35-9FE6-C0C7F3F76E84}"/>
          </ac:spMkLst>
        </pc:spChg>
        <pc:spChg chg="del mod">
          <ac:chgData name="Vani Koroisamanunu" userId="de54dbca-82b6-41f3-ba5b-7f0c1d5f9f15" providerId="ADAL" clId="{CB51A192-E0E3-4BF3-B2EE-A7A2C9AA25D5}" dt="2022-08-08T03:03:43.867" v="113" actId="21"/>
          <ac:spMkLst>
            <pc:docMk/>
            <pc:sldMk cId="0" sldId="256"/>
            <ac:spMk id="40" creationId="{00000000-0000-0000-0000-000000000000}"/>
          </ac:spMkLst>
        </pc:spChg>
        <pc:spChg chg="del">
          <ac:chgData name="Vani Koroisamanunu" userId="de54dbca-82b6-41f3-ba5b-7f0c1d5f9f15" providerId="ADAL" clId="{CB51A192-E0E3-4BF3-B2EE-A7A2C9AA25D5}" dt="2022-08-08T03:01:44.700" v="85" actId="478"/>
          <ac:spMkLst>
            <pc:docMk/>
            <pc:sldMk cId="0" sldId="256"/>
            <ac:spMk id="41" creationId="{00000000-0000-0000-0000-000000000000}"/>
          </ac:spMkLst>
        </pc:spChg>
        <pc:picChg chg="add mod">
          <ac:chgData name="Vani Koroisamanunu" userId="de54dbca-82b6-41f3-ba5b-7f0c1d5f9f15" providerId="ADAL" clId="{CB51A192-E0E3-4BF3-B2EE-A7A2C9AA25D5}" dt="2022-08-08T03:04:04.887" v="119" actId="1076"/>
          <ac:picMkLst>
            <pc:docMk/>
            <pc:sldMk cId="0" sldId="256"/>
            <ac:picMk id="8" creationId="{6886471B-41D3-43D8-8499-8F8DF22F67B8}"/>
          </ac:picMkLst>
        </pc:picChg>
      </pc:sldChg>
      <pc:sldChg chg="addSp delSp modSp add mod modNotesTx">
        <pc:chgData name="Vani Koroisamanunu" userId="de54dbca-82b6-41f3-ba5b-7f0c1d5f9f15" providerId="ADAL" clId="{CB51A192-E0E3-4BF3-B2EE-A7A2C9AA25D5}" dt="2022-08-08T03:30:54.242" v="250"/>
        <pc:sldMkLst>
          <pc:docMk/>
          <pc:sldMk cId="270854059" sldId="257"/>
        </pc:sldMkLst>
        <pc:spChg chg="del">
          <ac:chgData name="Vani Koroisamanunu" userId="de54dbca-82b6-41f3-ba5b-7f0c1d5f9f15" providerId="ADAL" clId="{CB51A192-E0E3-4BF3-B2EE-A7A2C9AA25D5}" dt="2022-08-08T02:59:17.540" v="3" actId="478"/>
          <ac:spMkLst>
            <pc:docMk/>
            <pc:sldMk cId="270854059" sldId="257"/>
            <ac:spMk id="2" creationId="{2D47EF44-3BE4-477D-AF62-FBD261CB4CA3}"/>
          </ac:spMkLst>
        </pc:spChg>
        <pc:spChg chg="add mod">
          <ac:chgData name="Vani Koroisamanunu" userId="de54dbca-82b6-41f3-ba5b-7f0c1d5f9f15" providerId="ADAL" clId="{CB51A192-E0E3-4BF3-B2EE-A7A2C9AA25D5}" dt="2022-08-08T03:30:26.450" v="247" actId="1076"/>
          <ac:spMkLst>
            <pc:docMk/>
            <pc:sldMk cId="270854059" sldId="257"/>
            <ac:spMk id="9" creationId="{A0A8FCBE-CC58-45DC-BE91-D15CC2F7F159}"/>
          </ac:spMkLst>
        </pc:spChg>
        <pc:spChg chg="del">
          <ac:chgData name="Vani Koroisamanunu" userId="de54dbca-82b6-41f3-ba5b-7f0c1d5f9f15" providerId="ADAL" clId="{CB51A192-E0E3-4BF3-B2EE-A7A2C9AA25D5}" dt="2022-08-08T02:59:11.930" v="1" actId="478"/>
          <ac:spMkLst>
            <pc:docMk/>
            <pc:sldMk cId="270854059" sldId="257"/>
            <ac:spMk id="40" creationId="{00000000-0000-0000-0000-000000000000}"/>
          </ac:spMkLst>
        </pc:spChg>
        <pc:spChg chg="del">
          <ac:chgData name="Vani Koroisamanunu" userId="de54dbca-82b6-41f3-ba5b-7f0c1d5f9f15" providerId="ADAL" clId="{CB51A192-E0E3-4BF3-B2EE-A7A2C9AA25D5}" dt="2022-08-08T02:59:14.302" v="2" actId="478"/>
          <ac:spMkLst>
            <pc:docMk/>
            <pc:sldMk cId="270854059" sldId="257"/>
            <ac:spMk id="41" creationId="{00000000-0000-0000-0000-000000000000}"/>
          </ac:spMkLst>
        </pc:spChg>
        <pc:graphicFrameChg chg="add del mod">
          <ac:chgData name="Vani Koroisamanunu" userId="de54dbca-82b6-41f3-ba5b-7f0c1d5f9f15" providerId="ADAL" clId="{CB51A192-E0E3-4BF3-B2EE-A7A2C9AA25D5}" dt="2022-08-08T03:10:24.033" v="137"/>
          <ac:graphicFrameMkLst>
            <pc:docMk/>
            <pc:sldMk cId="270854059" sldId="257"/>
            <ac:graphicFrameMk id="5" creationId="{FC4B373E-1D34-4D64-AE95-FEF8364ADB90}"/>
          </ac:graphicFrameMkLst>
        </pc:graphicFrameChg>
        <pc:graphicFrameChg chg="add del mod">
          <ac:chgData name="Vani Koroisamanunu" userId="de54dbca-82b6-41f3-ba5b-7f0c1d5f9f15" providerId="ADAL" clId="{CB51A192-E0E3-4BF3-B2EE-A7A2C9AA25D5}" dt="2022-08-08T03:11:40.195" v="145"/>
          <ac:graphicFrameMkLst>
            <pc:docMk/>
            <pc:sldMk cId="270854059" sldId="257"/>
            <ac:graphicFrameMk id="7" creationId="{486FF30E-D08F-4765-BFF8-AFBD1D7A668C}"/>
          </ac:graphicFrameMkLst>
        </pc:graphicFrameChg>
        <pc:graphicFrameChg chg="add del mod">
          <ac:chgData name="Vani Koroisamanunu" userId="de54dbca-82b6-41f3-ba5b-7f0c1d5f9f15" providerId="ADAL" clId="{CB51A192-E0E3-4BF3-B2EE-A7A2C9AA25D5}" dt="2022-08-08T03:11:51.346" v="149"/>
          <ac:graphicFrameMkLst>
            <pc:docMk/>
            <pc:sldMk cId="270854059" sldId="257"/>
            <ac:graphicFrameMk id="8" creationId="{DABFE850-914D-498F-A566-188C8A2F5A4B}"/>
          </ac:graphicFrameMkLst>
        </pc:graphicFrameChg>
        <pc:graphicFrameChg chg="add del mod">
          <ac:chgData name="Vani Koroisamanunu" userId="de54dbca-82b6-41f3-ba5b-7f0c1d5f9f15" providerId="ADAL" clId="{CB51A192-E0E3-4BF3-B2EE-A7A2C9AA25D5}" dt="2022-08-08T03:15:08.163" v="179" actId="478"/>
          <ac:graphicFrameMkLst>
            <pc:docMk/>
            <pc:sldMk cId="270854059" sldId="257"/>
            <ac:graphicFrameMk id="10" creationId="{4BDA8CB3-813F-4C80-8726-CD679557E791}"/>
          </ac:graphicFrameMkLst>
        </pc:graphicFrameChg>
        <pc:graphicFrameChg chg="add mod">
          <ac:chgData name="Vani Koroisamanunu" userId="de54dbca-82b6-41f3-ba5b-7f0c1d5f9f15" providerId="ADAL" clId="{CB51A192-E0E3-4BF3-B2EE-A7A2C9AA25D5}" dt="2022-08-08T03:30:41.977" v="249" actId="1076"/>
          <ac:graphicFrameMkLst>
            <pc:docMk/>
            <pc:sldMk cId="270854059" sldId="257"/>
            <ac:graphicFrameMk id="11" creationId="{67B32C58-56C6-4E75-B432-08519A72EE94}"/>
          </ac:graphicFrameMkLst>
        </pc:graphicFrameChg>
        <pc:picChg chg="add mod">
          <ac:chgData name="Vani Koroisamanunu" userId="de54dbca-82b6-41f3-ba5b-7f0c1d5f9f15" providerId="ADAL" clId="{CB51A192-E0E3-4BF3-B2EE-A7A2C9AA25D5}" dt="2022-08-08T03:16:25.269" v="190" actId="1076"/>
          <ac:picMkLst>
            <pc:docMk/>
            <pc:sldMk cId="270854059" sldId="257"/>
            <ac:picMk id="6" creationId="{A4CFED28-79C9-4FE8-B9BF-24B418647E46}"/>
          </ac:picMkLst>
        </pc:picChg>
      </pc:sldChg>
      <pc:sldChg chg="modSp add mod ord">
        <pc:chgData name="Vani Koroisamanunu" userId="de54dbca-82b6-41f3-ba5b-7f0c1d5f9f15" providerId="ADAL" clId="{CB51A192-E0E3-4BF3-B2EE-A7A2C9AA25D5}" dt="2022-08-08T02:59:56.711" v="8" actId="207"/>
        <pc:sldMkLst>
          <pc:docMk/>
          <pc:sldMk cId="2878329044" sldId="419"/>
        </pc:sldMkLst>
        <pc:spChg chg="mod">
          <ac:chgData name="Vani Koroisamanunu" userId="de54dbca-82b6-41f3-ba5b-7f0c1d5f9f15" providerId="ADAL" clId="{CB51A192-E0E3-4BF3-B2EE-A7A2C9AA25D5}" dt="2022-08-08T02:59:56.711" v="8" actId="207"/>
          <ac:spMkLst>
            <pc:docMk/>
            <pc:sldMk cId="2878329044" sldId="419"/>
            <ac:spMk id="2" creationId="{F47EFF4C-04EB-40E6-9A97-B06717770A5B}"/>
          </ac:spMkLst>
        </pc:spChg>
      </pc:sldChg>
      <pc:sldChg chg="addSp delSp modSp add mod ord modNotesTx">
        <pc:chgData name="Vani Koroisamanunu" userId="de54dbca-82b6-41f3-ba5b-7f0c1d5f9f15" providerId="ADAL" clId="{CB51A192-E0E3-4BF3-B2EE-A7A2C9AA25D5}" dt="2022-08-08T22:57:31.372" v="632" actId="207"/>
        <pc:sldMkLst>
          <pc:docMk/>
          <pc:sldMk cId="4249110528" sldId="420"/>
        </pc:sldMkLst>
        <pc:spChg chg="add mod">
          <ac:chgData name="Vani Koroisamanunu" userId="de54dbca-82b6-41f3-ba5b-7f0c1d5f9f15" providerId="ADAL" clId="{CB51A192-E0E3-4BF3-B2EE-A7A2C9AA25D5}" dt="2022-08-08T22:57:31.372" v="632" actId="207"/>
          <ac:spMkLst>
            <pc:docMk/>
            <pc:sldMk cId="4249110528" sldId="420"/>
            <ac:spMk id="3" creationId="{164F80F7-BE9D-4109-AC10-4DA623D074F7}"/>
          </ac:spMkLst>
        </pc:spChg>
        <pc:spChg chg="add mod">
          <ac:chgData name="Vani Koroisamanunu" userId="de54dbca-82b6-41f3-ba5b-7f0c1d5f9f15" providerId="ADAL" clId="{CB51A192-E0E3-4BF3-B2EE-A7A2C9AA25D5}" dt="2022-08-08T03:36:47.590" v="266" actId="1076"/>
          <ac:spMkLst>
            <pc:docMk/>
            <pc:sldMk cId="4249110528" sldId="420"/>
            <ac:spMk id="5" creationId="{45AD9FED-8CA1-4669-AD75-8DB6666847E3}"/>
          </ac:spMkLst>
        </pc:spChg>
        <pc:picChg chg="add mod">
          <ac:chgData name="Vani Koroisamanunu" userId="de54dbca-82b6-41f3-ba5b-7f0c1d5f9f15" providerId="ADAL" clId="{CB51A192-E0E3-4BF3-B2EE-A7A2C9AA25D5}" dt="2022-08-08T03:36:37.678" v="265" actId="14100"/>
          <ac:picMkLst>
            <pc:docMk/>
            <pc:sldMk cId="4249110528" sldId="420"/>
            <ac:picMk id="4" creationId="{DB6BE582-38D0-43B7-86EB-8F09D949CBE8}"/>
          </ac:picMkLst>
        </pc:picChg>
        <pc:picChg chg="del">
          <ac:chgData name="Vani Koroisamanunu" userId="de54dbca-82b6-41f3-ba5b-7f0c1d5f9f15" providerId="ADAL" clId="{CB51A192-E0E3-4BF3-B2EE-A7A2C9AA25D5}" dt="2022-08-08T03:12:27.102" v="156" actId="478"/>
          <ac:picMkLst>
            <pc:docMk/>
            <pc:sldMk cId="4249110528" sldId="420"/>
            <ac:picMk id="6" creationId="{A4CFED28-79C9-4FE8-B9BF-24B418647E46}"/>
          </ac:picMkLst>
        </pc:picChg>
      </pc:sldChg>
      <pc:sldChg chg="addSp modSp add mod">
        <pc:chgData name="Vani Koroisamanunu" userId="de54dbca-82b6-41f3-ba5b-7f0c1d5f9f15" providerId="ADAL" clId="{CB51A192-E0E3-4BF3-B2EE-A7A2C9AA25D5}" dt="2022-08-08T22:57:42.052" v="634" actId="207"/>
        <pc:sldMkLst>
          <pc:docMk/>
          <pc:sldMk cId="1780656515" sldId="421"/>
        </pc:sldMkLst>
        <pc:spChg chg="add mod">
          <ac:chgData name="Vani Koroisamanunu" userId="de54dbca-82b6-41f3-ba5b-7f0c1d5f9f15" providerId="ADAL" clId="{CB51A192-E0E3-4BF3-B2EE-A7A2C9AA25D5}" dt="2022-08-08T04:13:32.244" v="574" actId="1076"/>
          <ac:spMkLst>
            <pc:docMk/>
            <pc:sldMk cId="1780656515" sldId="421"/>
            <ac:spMk id="2" creationId="{05ECD703-C40D-43A9-821D-63AEA01D09D1}"/>
          </ac:spMkLst>
        </pc:spChg>
        <pc:spChg chg="add mod">
          <ac:chgData name="Vani Koroisamanunu" userId="de54dbca-82b6-41f3-ba5b-7f0c1d5f9f15" providerId="ADAL" clId="{CB51A192-E0E3-4BF3-B2EE-A7A2C9AA25D5}" dt="2022-08-08T22:57:42.052" v="634" actId="207"/>
          <ac:spMkLst>
            <pc:docMk/>
            <pc:sldMk cId="1780656515" sldId="421"/>
            <ac:spMk id="3" creationId="{F701B8D1-4B3C-4642-BD41-4DFF5939C6AD}"/>
          </ac:spMkLst>
        </pc:spChg>
      </pc:sldChg>
      <pc:sldChg chg="addSp delSp modSp add mod modNotesTx">
        <pc:chgData name="Vani Koroisamanunu" userId="de54dbca-82b6-41f3-ba5b-7f0c1d5f9f15" providerId="ADAL" clId="{CB51A192-E0E3-4BF3-B2EE-A7A2C9AA25D5}" dt="2022-08-09T00:14:09.420" v="738" actId="6549"/>
        <pc:sldMkLst>
          <pc:docMk/>
          <pc:sldMk cId="3611172619" sldId="422"/>
        </pc:sldMkLst>
        <pc:spChg chg="mod">
          <ac:chgData name="Vani Koroisamanunu" userId="de54dbca-82b6-41f3-ba5b-7f0c1d5f9f15" providerId="ADAL" clId="{CB51A192-E0E3-4BF3-B2EE-A7A2C9AA25D5}" dt="2022-08-08T22:57:26.021" v="631" actId="207"/>
          <ac:spMkLst>
            <pc:docMk/>
            <pc:sldMk cId="3611172619" sldId="422"/>
            <ac:spMk id="3" creationId="{164F80F7-BE9D-4109-AC10-4DA623D074F7}"/>
          </ac:spMkLst>
        </pc:spChg>
        <pc:spChg chg="del">
          <ac:chgData name="Vani Koroisamanunu" userId="de54dbca-82b6-41f3-ba5b-7f0c1d5f9f15" providerId="ADAL" clId="{CB51A192-E0E3-4BF3-B2EE-A7A2C9AA25D5}" dt="2022-08-08T03:49:14.747" v="534" actId="478"/>
          <ac:spMkLst>
            <pc:docMk/>
            <pc:sldMk cId="3611172619" sldId="422"/>
            <ac:spMk id="5" creationId="{45AD9FED-8CA1-4669-AD75-8DB6666847E3}"/>
          </ac:spMkLst>
        </pc:spChg>
        <pc:spChg chg="add mod">
          <ac:chgData name="Vani Koroisamanunu" userId="de54dbca-82b6-41f3-ba5b-7f0c1d5f9f15" providerId="ADAL" clId="{CB51A192-E0E3-4BF3-B2EE-A7A2C9AA25D5}" dt="2022-08-08T03:49:27.911" v="537" actId="404"/>
          <ac:spMkLst>
            <pc:docMk/>
            <pc:sldMk cId="3611172619" sldId="422"/>
            <ac:spMk id="7" creationId="{943D0D71-A3DB-4518-ADB2-8C1E7479F9C2}"/>
          </ac:spMkLst>
        </pc:spChg>
        <pc:picChg chg="del">
          <ac:chgData name="Vani Koroisamanunu" userId="de54dbca-82b6-41f3-ba5b-7f0c1d5f9f15" providerId="ADAL" clId="{CB51A192-E0E3-4BF3-B2EE-A7A2C9AA25D5}" dt="2022-08-08T03:37:52.574" v="279" actId="478"/>
          <ac:picMkLst>
            <pc:docMk/>
            <pc:sldMk cId="3611172619" sldId="422"/>
            <ac:picMk id="4" creationId="{DB6BE582-38D0-43B7-86EB-8F09D949CBE8}"/>
          </ac:picMkLst>
        </pc:picChg>
        <pc:picChg chg="add mod">
          <ac:chgData name="Vani Koroisamanunu" userId="de54dbca-82b6-41f3-ba5b-7f0c1d5f9f15" providerId="ADAL" clId="{CB51A192-E0E3-4BF3-B2EE-A7A2C9AA25D5}" dt="2022-08-08T04:03:28.496" v="553" actId="1582"/>
          <ac:picMkLst>
            <pc:docMk/>
            <pc:sldMk cId="3611172619" sldId="422"/>
            <ac:picMk id="6" creationId="{FB6C9AEE-17E2-4442-97BB-1FCD3D1D99B2}"/>
          </ac:picMkLst>
        </pc:picChg>
      </pc:sldChg>
      <pc:sldChg chg="addSp delSp modSp add mod ord modNotesTx">
        <pc:chgData name="Vani Koroisamanunu" userId="de54dbca-82b6-41f3-ba5b-7f0c1d5f9f15" providerId="ADAL" clId="{CB51A192-E0E3-4BF3-B2EE-A7A2C9AA25D5}" dt="2022-08-09T00:13:18.627" v="688" actId="20577"/>
        <pc:sldMkLst>
          <pc:docMk/>
          <pc:sldMk cId="668342470" sldId="423"/>
        </pc:sldMkLst>
        <pc:spChg chg="add del mod">
          <ac:chgData name="Vani Koroisamanunu" userId="de54dbca-82b6-41f3-ba5b-7f0c1d5f9f15" providerId="ADAL" clId="{CB51A192-E0E3-4BF3-B2EE-A7A2C9AA25D5}" dt="2022-08-09T00:10:20.777" v="651" actId="478"/>
          <ac:spMkLst>
            <pc:docMk/>
            <pc:sldMk cId="668342470" sldId="423"/>
            <ac:spMk id="2" creationId="{5610C48A-71A6-43A6-B092-DDBA730B878F}"/>
          </ac:spMkLst>
        </pc:spChg>
        <pc:spChg chg="mod">
          <ac:chgData name="Vani Koroisamanunu" userId="de54dbca-82b6-41f3-ba5b-7f0c1d5f9f15" providerId="ADAL" clId="{CB51A192-E0E3-4BF3-B2EE-A7A2C9AA25D5}" dt="2022-08-08T22:57:08.252" v="628" actId="207"/>
          <ac:spMkLst>
            <pc:docMk/>
            <pc:sldMk cId="668342470" sldId="423"/>
            <ac:spMk id="3" creationId="{164F80F7-BE9D-4109-AC10-4DA623D074F7}"/>
          </ac:spMkLst>
        </pc:spChg>
        <pc:spChg chg="mod">
          <ac:chgData name="Vani Koroisamanunu" userId="de54dbca-82b6-41f3-ba5b-7f0c1d5f9f15" providerId="ADAL" clId="{CB51A192-E0E3-4BF3-B2EE-A7A2C9AA25D5}" dt="2022-08-09T00:09:36.657" v="648" actId="14100"/>
          <ac:spMkLst>
            <pc:docMk/>
            <pc:sldMk cId="668342470" sldId="423"/>
            <ac:spMk id="5" creationId="{45AD9FED-8CA1-4669-AD75-8DB6666847E3}"/>
          </ac:spMkLst>
        </pc:spChg>
        <pc:spChg chg="add mod">
          <ac:chgData name="Vani Koroisamanunu" userId="de54dbca-82b6-41f3-ba5b-7f0c1d5f9f15" providerId="ADAL" clId="{CB51A192-E0E3-4BF3-B2EE-A7A2C9AA25D5}" dt="2022-08-09T00:11:17.203" v="658" actId="208"/>
          <ac:spMkLst>
            <pc:docMk/>
            <pc:sldMk cId="668342470" sldId="423"/>
            <ac:spMk id="6" creationId="{BA442C93-7EFD-4306-BC15-C30B071B3407}"/>
          </ac:spMkLst>
        </pc:spChg>
        <pc:spChg chg="add mod">
          <ac:chgData name="Vani Koroisamanunu" userId="de54dbca-82b6-41f3-ba5b-7f0c1d5f9f15" providerId="ADAL" clId="{CB51A192-E0E3-4BF3-B2EE-A7A2C9AA25D5}" dt="2022-08-09T00:11:09.295" v="657" actId="208"/>
          <ac:spMkLst>
            <pc:docMk/>
            <pc:sldMk cId="668342470" sldId="423"/>
            <ac:spMk id="7" creationId="{B6490EF3-97E9-40FA-904B-9676627F28BF}"/>
          </ac:spMkLst>
        </pc:spChg>
        <pc:spChg chg="add mod">
          <ac:chgData name="Vani Koroisamanunu" userId="de54dbca-82b6-41f3-ba5b-7f0c1d5f9f15" providerId="ADAL" clId="{CB51A192-E0E3-4BF3-B2EE-A7A2C9AA25D5}" dt="2022-08-09T00:12:28.910" v="667" actId="208"/>
          <ac:spMkLst>
            <pc:docMk/>
            <pc:sldMk cId="668342470" sldId="423"/>
            <ac:spMk id="8" creationId="{DDDBEB6A-71B2-4D74-B8CA-5208021CBA05}"/>
          </ac:spMkLst>
        </pc:spChg>
        <pc:picChg chg="mod">
          <ac:chgData name="Vani Koroisamanunu" userId="de54dbca-82b6-41f3-ba5b-7f0c1d5f9f15" providerId="ADAL" clId="{CB51A192-E0E3-4BF3-B2EE-A7A2C9AA25D5}" dt="2022-08-09T00:12:09.063" v="666" actId="1076"/>
          <ac:picMkLst>
            <pc:docMk/>
            <pc:sldMk cId="668342470" sldId="423"/>
            <ac:picMk id="4" creationId="{DB6BE582-38D0-43B7-86EB-8F09D949CBE8}"/>
          </ac:picMkLst>
        </pc:picChg>
      </pc:sldChg>
      <pc:sldChg chg="modSp add mod ord">
        <pc:chgData name="Vani Koroisamanunu" userId="de54dbca-82b6-41f3-ba5b-7f0c1d5f9f15" providerId="ADAL" clId="{CB51A192-E0E3-4BF3-B2EE-A7A2C9AA25D5}" dt="2022-08-09T02:15:18.687" v="743" actId="14100"/>
        <pc:sldMkLst>
          <pc:docMk/>
          <pc:sldMk cId="3838664158" sldId="424"/>
        </pc:sldMkLst>
        <pc:spChg chg="mod">
          <ac:chgData name="Vani Koroisamanunu" userId="de54dbca-82b6-41f3-ba5b-7f0c1d5f9f15" providerId="ADAL" clId="{CB51A192-E0E3-4BF3-B2EE-A7A2C9AA25D5}" dt="2022-08-08T22:57:18.199" v="629" actId="207"/>
          <ac:spMkLst>
            <pc:docMk/>
            <pc:sldMk cId="3838664158" sldId="424"/>
            <ac:spMk id="3" creationId="{164F80F7-BE9D-4109-AC10-4DA623D074F7}"/>
          </ac:spMkLst>
        </pc:spChg>
        <pc:spChg chg="mod">
          <ac:chgData name="Vani Koroisamanunu" userId="de54dbca-82b6-41f3-ba5b-7f0c1d5f9f15" providerId="ADAL" clId="{CB51A192-E0E3-4BF3-B2EE-A7A2C9AA25D5}" dt="2022-08-09T02:15:08.417" v="742" actId="1076"/>
          <ac:spMkLst>
            <pc:docMk/>
            <pc:sldMk cId="3838664158" sldId="424"/>
            <ac:spMk id="5" creationId="{45AD9FED-8CA1-4669-AD75-8DB6666847E3}"/>
          </ac:spMkLst>
        </pc:spChg>
        <pc:picChg chg="mod">
          <ac:chgData name="Vani Koroisamanunu" userId="de54dbca-82b6-41f3-ba5b-7f0c1d5f9f15" providerId="ADAL" clId="{CB51A192-E0E3-4BF3-B2EE-A7A2C9AA25D5}" dt="2022-08-09T02:15:18.687" v="743" actId="14100"/>
          <ac:picMkLst>
            <pc:docMk/>
            <pc:sldMk cId="3838664158" sldId="424"/>
            <ac:picMk id="4" creationId="{DB6BE582-38D0-43B7-86EB-8F09D949CBE8}"/>
          </ac:picMkLst>
        </pc:picChg>
      </pc:sldChg>
    </pc:docChg>
  </pc:docChgLst>
  <pc:docChgLst>
    <pc:chgData name="Vani Koroisamanunu" userId="de54dbca-82b6-41f3-ba5b-7f0c1d5f9f15" providerId="ADAL" clId="{0B5ABD8B-AC50-42EB-8BEF-0F565F11EE0A}"/>
    <pc:docChg chg="undo custSel modSld">
      <pc:chgData name="Vani Koroisamanunu" userId="de54dbca-82b6-41f3-ba5b-7f0c1d5f9f15" providerId="ADAL" clId="{0B5ABD8B-AC50-42EB-8BEF-0F565F11EE0A}" dt="2022-09-06T23:36:35.233" v="68" actId="1076"/>
      <pc:docMkLst>
        <pc:docMk/>
      </pc:docMkLst>
      <pc:sldChg chg="modSp mod">
        <pc:chgData name="Vani Koroisamanunu" userId="de54dbca-82b6-41f3-ba5b-7f0c1d5f9f15" providerId="ADAL" clId="{0B5ABD8B-AC50-42EB-8BEF-0F565F11EE0A}" dt="2022-09-06T23:36:35.233" v="68" actId="1076"/>
        <pc:sldMkLst>
          <pc:docMk/>
          <pc:sldMk cId="0" sldId="256"/>
        </pc:sldMkLst>
        <pc:spChg chg="mod">
          <ac:chgData name="Vani Koroisamanunu" userId="de54dbca-82b6-41f3-ba5b-7f0c1d5f9f15" providerId="ADAL" clId="{0B5ABD8B-AC50-42EB-8BEF-0F565F11EE0A}" dt="2022-09-06T23:36:35.233" v="68" actId="1076"/>
          <ac:spMkLst>
            <pc:docMk/>
            <pc:sldMk cId="0" sldId="256"/>
            <ac:spMk id="11" creationId="{08D4C0BD-6BF1-4153-9115-B91C671F3243}"/>
          </ac:spMkLst>
        </pc:spChg>
        <pc:spChg chg="mod">
          <ac:chgData name="Vani Koroisamanunu" userId="de54dbca-82b6-41f3-ba5b-7f0c1d5f9f15" providerId="ADAL" clId="{0B5ABD8B-AC50-42EB-8BEF-0F565F11EE0A}" dt="2022-09-06T23:36:20.279" v="67" actId="1076"/>
          <ac:spMkLst>
            <pc:docMk/>
            <pc:sldMk cId="0" sldId="256"/>
            <ac:spMk id="12" creationId="{37D7855D-68B8-4D35-9FE6-C0C7F3F76E84}"/>
          </ac:spMkLst>
        </pc:spChg>
      </pc:sldChg>
      <pc:sldChg chg="modSp mod">
        <pc:chgData name="Vani Koroisamanunu" userId="de54dbca-82b6-41f3-ba5b-7f0c1d5f9f15" providerId="ADAL" clId="{0B5ABD8B-AC50-42EB-8BEF-0F565F11EE0A}" dt="2022-09-06T23:35:39.373" v="66" actId="404"/>
        <pc:sldMkLst>
          <pc:docMk/>
          <pc:sldMk cId="2878329044" sldId="419"/>
        </pc:sldMkLst>
        <pc:spChg chg="mod">
          <ac:chgData name="Vani Koroisamanunu" userId="de54dbca-82b6-41f3-ba5b-7f0c1d5f9f15" providerId="ADAL" clId="{0B5ABD8B-AC50-42EB-8BEF-0F565F11EE0A}" dt="2022-09-06T23:35:39.373" v="66" actId="404"/>
          <ac:spMkLst>
            <pc:docMk/>
            <pc:sldMk cId="2878329044" sldId="419"/>
            <ac:spMk id="2" creationId="{F47EFF4C-04EB-40E6-9A97-B06717770A5B}"/>
          </ac:spMkLst>
        </pc:spChg>
        <pc:spChg chg="mod">
          <ac:chgData name="Vani Koroisamanunu" userId="de54dbca-82b6-41f3-ba5b-7f0c1d5f9f15" providerId="ADAL" clId="{0B5ABD8B-AC50-42EB-8BEF-0F565F11EE0A}" dt="2022-09-06T23:32:51.804" v="6" actId="20577"/>
          <ac:spMkLst>
            <pc:docMk/>
            <pc:sldMk cId="2878329044" sldId="419"/>
            <ac:spMk id="6" creationId="{401F3087-2D87-4F41-9C5C-1159005B81E5}"/>
          </ac:spMkLst>
        </pc:spChg>
      </pc:sldChg>
    </pc:docChg>
  </pc:docChgLst>
  <pc:docChgLst>
    <pc:chgData name="Vani Koroisamanunu" userId="de54dbca-82b6-41f3-ba5b-7f0c1d5f9f15" providerId="ADAL" clId="{9DC8AAC5-46D7-4792-BE50-91AA94B77304}"/>
    <pc:docChg chg="undo redo custSel addSld delSld modSld sldOrd addMainMaster delMainMaster modMainMaster">
      <pc:chgData name="Vani Koroisamanunu" userId="de54dbca-82b6-41f3-ba5b-7f0c1d5f9f15" providerId="ADAL" clId="{9DC8AAC5-46D7-4792-BE50-91AA94B77304}" dt="2022-12-01T21:13:47.761" v="5585" actId="1076"/>
      <pc:docMkLst>
        <pc:docMk/>
      </pc:docMkLst>
      <pc:sldChg chg="modSp mod ord modNotesTx">
        <pc:chgData name="Vani Koroisamanunu" userId="de54dbca-82b6-41f3-ba5b-7f0c1d5f9f15" providerId="ADAL" clId="{9DC8AAC5-46D7-4792-BE50-91AA94B77304}" dt="2022-12-01T21:02:11.463" v="5124" actId="20577"/>
        <pc:sldMkLst>
          <pc:docMk/>
          <pc:sldMk cId="0" sldId="256"/>
        </pc:sldMkLst>
        <pc:spChg chg="mod">
          <ac:chgData name="Vani Koroisamanunu" userId="de54dbca-82b6-41f3-ba5b-7f0c1d5f9f15" providerId="ADAL" clId="{9DC8AAC5-46D7-4792-BE50-91AA94B77304}" dt="2022-11-24T03:01:56.065" v="2188" actId="113"/>
          <ac:spMkLst>
            <pc:docMk/>
            <pc:sldMk cId="0" sldId="256"/>
            <ac:spMk id="11" creationId="{08D4C0BD-6BF1-4153-9115-B91C671F3243}"/>
          </ac:spMkLst>
        </pc:spChg>
      </pc:sldChg>
      <pc:sldChg chg="addSp delSp modSp mod delAnim modAnim modNotesTx">
        <pc:chgData name="Vani Koroisamanunu" userId="de54dbca-82b6-41f3-ba5b-7f0c1d5f9f15" providerId="ADAL" clId="{9DC8AAC5-46D7-4792-BE50-91AA94B77304}" dt="2022-12-01T21:11:38.052" v="5539" actId="6549"/>
        <pc:sldMkLst>
          <pc:docMk/>
          <pc:sldMk cId="270854059" sldId="257"/>
        </pc:sldMkLst>
        <pc:spChg chg="add mod">
          <ac:chgData name="Vani Koroisamanunu" userId="de54dbca-82b6-41f3-ba5b-7f0c1d5f9f15" providerId="ADAL" clId="{9DC8AAC5-46D7-4792-BE50-91AA94B77304}" dt="2022-11-29T18:03:09.518" v="3771" actId="20577"/>
          <ac:spMkLst>
            <pc:docMk/>
            <pc:sldMk cId="270854059" sldId="257"/>
            <ac:spMk id="4" creationId="{C151214F-2CD8-4FB6-8698-969ABE80A5BB}"/>
          </ac:spMkLst>
        </pc:spChg>
        <pc:spChg chg="add del mod">
          <ac:chgData name="Vani Koroisamanunu" userId="de54dbca-82b6-41f3-ba5b-7f0c1d5f9f15" providerId="ADAL" clId="{9DC8AAC5-46D7-4792-BE50-91AA94B77304}" dt="2022-11-23T05:38:24.170" v="210" actId="478"/>
          <ac:spMkLst>
            <pc:docMk/>
            <pc:sldMk cId="270854059" sldId="257"/>
            <ac:spMk id="5" creationId="{C762A3AD-722F-4AD4-B130-C600CB46940A}"/>
          </ac:spMkLst>
        </pc:spChg>
        <pc:spChg chg="add del mod">
          <ac:chgData name="Vani Koroisamanunu" userId="de54dbca-82b6-41f3-ba5b-7f0c1d5f9f15" providerId="ADAL" clId="{9DC8AAC5-46D7-4792-BE50-91AA94B77304}" dt="2022-11-23T17:13:51.243" v="298" actId="478"/>
          <ac:spMkLst>
            <pc:docMk/>
            <pc:sldMk cId="270854059" sldId="257"/>
            <ac:spMk id="7" creationId="{F5DDBDAC-E8B6-4190-B241-0211DA978D9E}"/>
          </ac:spMkLst>
        </pc:spChg>
        <pc:spChg chg="add del mod">
          <ac:chgData name="Vani Koroisamanunu" userId="de54dbca-82b6-41f3-ba5b-7f0c1d5f9f15" providerId="ADAL" clId="{9DC8AAC5-46D7-4792-BE50-91AA94B77304}" dt="2022-11-23T17:13:57.133" v="300" actId="21"/>
          <ac:spMkLst>
            <pc:docMk/>
            <pc:sldMk cId="270854059" sldId="257"/>
            <ac:spMk id="8" creationId="{709D2D5E-B7AE-409C-99EC-B1E0AF33485E}"/>
          </ac:spMkLst>
        </pc:spChg>
        <pc:spChg chg="add mod">
          <ac:chgData name="Vani Koroisamanunu" userId="de54dbca-82b6-41f3-ba5b-7f0c1d5f9f15" providerId="ADAL" clId="{9DC8AAC5-46D7-4792-BE50-91AA94B77304}" dt="2022-11-28T20:14:15.205" v="3138" actId="1076"/>
          <ac:spMkLst>
            <pc:docMk/>
            <pc:sldMk cId="270854059" sldId="257"/>
            <ac:spMk id="9" creationId="{6E57F9ED-40CD-4C56-8D90-6E94C9A153C8}"/>
          </ac:spMkLst>
        </pc:spChg>
        <pc:spChg chg="del">
          <ac:chgData name="Vani Koroisamanunu" userId="de54dbca-82b6-41f3-ba5b-7f0c1d5f9f15" providerId="ADAL" clId="{9DC8AAC5-46D7-4792-BE50-91AA94B77304}" dt="2022-11-23T02:06:13.806" v="7" actId="478"/>
          <ac:spMkLst>
            <pc:docMk/>
            <pc:sldMk cId="270854059" sldId="257"/>
            <ac:spMk id="9" creationId="{A0A8FCBE-CC58-45DC-BE91-D15CC2F7F159}"/>
          </ac:spMkLst>
        </pc:spChg>
        <pc:spChg chg="add del mod">
          <ac:chgData name="Vani Koroisamanunu" userId="de54dbca-82b6-41f3-ba5b-7f0c1d5f9f15" providerId="ADAL" clId="{9DC8AAC5-46D7-4792-BE50-91AA94B77304}" dt="2022-11-23T17:24:13.925" v="506"/>
          <ac:spMkLst>
            <pc:docMk/>
            <pc:sldMk cId="270854059" sldId="257"/>
            <ac:spMk id="10" creationId="{F2549984-6C89-4949-808D-28C0732027B8}"/>
          </ac:spMkLst>
        </pc:spChg>
        <pc:graphicFrameChg chg="del">
          <ac:chgData name="Vani Koroisamanunu" userId="de54dbca-82b6-41f3-ba5b-7f0c1d5f9f15" providerId="ADAL" clId="{9DC8AAC5-46D7-4792-BE50-91AA94B77304}" dt="2022-11-23T02:06:07.159" v="5" actId="478"/>
          <ac:graphicFrameMkLst>
            <pc:docMk/>
            <pc:sldMk cId="270854059" sldId="257"/>
            <ac:graphicFrameMk id="11" creationId="{67B32C58-56C6-4E75-B432-08519A72EE94}"/>
          </ac:graphicFrameMkLst>
        </pc:graphicFrameChg>
        <pc:picChg chg="add del mod">
          <ac:chgData name="Vani Koroisamanunu" userId="de54dbca-82b6-41f3-ba5b-7f0c1d5f9f15" providerId="ADAL" clId="{9DC8AAC5-46D7-4792-BE50-91AA94B77304}" dt="2022-11-23T05:40:28.831" v="215" actId="478"/>
          <ac:picMkLst>
            <pc:docMk/>
            <pc:sldMk cId="270854059" sldId="257"/>
            <ac:picMk id="3" creationId="{06C5CB8B-9C41-4D0F-AF2A-0332AF2FEF2F}"/>
          </ac:picMkLst>
        </pc:picChg>
        <pc:picChg chg="add del mod">
          <ac:chgData name="Vani Koroisamanunu" userId="de54dbca-82b6-41f3-ba5b-7f0c1d5f9f15" providerId="ADAL" clId="{9DC8AAC5-46D7-4792-BE50-91AA94B77304}" dt="2022-11-23T02:12:06.974" v="47"/>
          <ac:picMkLst>
            <pc:docMk/>
            <pc:sldMk cId="270854059" sldId="257"/>
            <ac:picMk id="3" creationId="{681C959D-9834-4BBF-ABBB-3A6BAD162726}"/>
          </ac:picMkLst>
        </pc:picChg>
        <pc:picChg chg="add mod">
          <ac:chgData name="Vani Koroisamanunu" userId="de54dbca-82b6-41f3-ba5b-7f0c1d5f9f15" providerId="ADAL" clId="{9DC8AAC5-46D7-4792-BE50-91AA94B77304}" dt="2022-11-29T18:03:27.427" v="3774" actId="1076"/>
          <ac:picMkLst>
            <pc:docMk/>
            <pc:sldMk cId="270854059" sldId="257"/>
            <ac:picMk id="6" creationId="{703F9C04-1C85-4D2C-96C6-D0110FD7DDD8}"/>
          </ac:picMkLst>
        </pc:picChg>
        <pc:picChg chg="del">
          <ac:chgData name="Vani Koroisamanunu" userId="de54dbca-82b6-41f3-ba5b-7f0c1d5f9f15" providerId="ADAL" clId="{9DC8AAC5-46D7-4792-BE50-91AA94B77304}" dt="2022-11-23T02:06:11.533" v="6" actId="478"/>
          <ac:picMkLst>
            <pc:docMk/>
            <pc:sldMk cId="270854059" sldId="257"/>
            <ac:picMk id="6" creationId="{A4CFED28-79C9-4FE8-B9BF-24B418647E46}"/>
          </ac:picMkLst>
        </pc:picChg>
      </pc:sldChg>
      <pc:sldChg chg="addSp delSp modSp mod modNotesTx">
        <pc:chgData name="Vani Koroisamanunu" userId="de54dbca-82b6-41f3-ba5b-7f0c1d5f9f15" providerId="ADAL" clId="{9DC8AAC5-46D7-4792-BE50-91AA94B77304}" dt="2022-12-01T21:01:42.503" v="5109" actId="1076"/>
        <pc:sldMkLst>
          <pc:docMk/>
          <pc:sldMk cId="2878329044" sldId="419"/>
        </pc:sldMkLst>
        <pc:spChg chg="add del mod">
          <ac:chgData name="Vani Koroisamanunu" userId="de54dbca-82b6-41f3-ba5b-7f0c1d5f9f15" providerId="ADAL" clId="{9DC8AAC5-46D7-4792-BE50-91AA94B77304}" dt="2022-11-30T22:46:15.811" v="4722" actId="478"/>
          <ac:spMkLst>
            <pc:docMk/>
            <pc:sldMk cId="2878329044" sldId="419"/>
            <ac:spMk id="2" creationId="{81881FAE-20AA-4AE7-BDBC-FA2855BEC4E4}"/>
          </ac:spMkLst>
        </pc:spChg>
        <pc:spChg chg="add mod">
          <ac:chgData name="Vani Koroisamanunu" userId="de54dbca-82b6-41f3-ba5b-7f0c1d5f9f15" providerId="ADAL" clId="{9DC8AAC5-46D7-4792-BE50-91AA94B77304}" dt="2022-12-01T21:00:51.394" v="5099" actId="1076"/>
          <ac:spMkLst>
            <pc:docMk/>
            <pc:sldMk cId="2878329044" sldId="419"/>
            <ac:spMk id="2" creationId="{C7689651-F5CB-4EF9-9520-D38F4FC5DD0E}"/>
          </ac:spMkLst>
        </pc:spChg>
        <pc:spChg chg="del mod">
          <ac:chgData name="Vani Koroisamanunu" userId="de54dbca-82b6-41f3-ba5b-7f0c1d5f9f15" providerId="ADAL" clId="{9DC8AAC5-46D7-4792-BE50-91AA94B77304}" dt="2022-11-29T17:54:52.988" v="3519" actId="21"/>
          <ac:spMkLst>
            <pc:docMk/>
            <pc:sldMk cId="2878329044" sldId="419"/>
            <ac:spMk id="2" creationId="{F47EFF4C-04EB-40E6-9A97-B06717770A5B}"/>
          </ac:spMkLst>
        </pc:spChg>
        <pc:spChg chg="add del mod">
          <ac:chgData name="Vani Koroisamanunu" userId="de54dbca-82b6-41f3-ba5b-7f0c1d5f9f15" providerId="ADAL" clId="{9DC8AAC5-46D7-4792-BE50-91AA94B77304}" dt="2022-11-29T17:54:27.020" v="3515" actId="21"/>
          <ac:spMkLst>
            <pc:docMk/>
            <pc:sldMk cId="2878329044" sldId="419"/>
            <ac:spMk id="6" creationId="{401F3087-2D87-4F41-9C5C-1159005B81E5}"/>
          </ac:spMkLst>
        </pc:spChg>
        <pc:spChg chg="add del mod">
          <ac:chgData name="Vani Koroisamanunu" userId="de54dbca-82b6-41f3-ba5b-7f0c1d5f9f15" providerId="ADAL" clId="{9DC8AAC5-46D7-4792-BE50-91AA94B77304}" dt="2022-11-29T17:54:25.140" v="3514" actId="21"/>
          <ac:spMkLst>
            <pc:docMk/>
            <pc:sldMk cId="2878329044" sldId="419"/>
            <ac:spMk id="7" creationId="{74EE6204-31AA-44BD-BD14-DFD4DBFC0B93}"/>
          </ac:spMkLst>
        </pc:spChg>
        <pc:spChg chg="add del mod">
          <ac:chgData name="Vani Koroisamanunu" userId="de54dbca-82b6-41f3-ba5b-7f0c1d5f9f15" providerId="ADAL" clId="{9DC8AAC5-46D7-4792-BE50-91AA94B77304}" dt="2022-11-29T17:54:38.269" v="3516" actId="478"/>
          <ac:spMkLst>
            <pc:docMk/>
            <pc:sldMk cId="2878329044" sldId="419"/>
            <ac:spMk id="9" creationId="{01F72567-B7A8-4B92-8816-ED0DA4811710}"/>
          </ac:spMkLst>
        </pc:spChg>
        <pc:spChg chg="add mod">
          <ac:chgData name="Vani Koroisamanunu" userId="de54dbca-82b6-41f3-ba5b-7f0c1d5f9f15" providerId="ADAL" clId="{9DC8AAC5-46D7-4792-BE50-91AA94B77304}" dt="2022-11-30T22:47:03.954" v="4731" actId="1076"/>
          <ac:spMkLst>
            <pc:docMk/>
            <pc:sldMk cId="2878329044" sldId="419"/>
            <ac:spMk id="11" creationId="{6BC16D40-0DF2-4995-932C-46875CFCAAC5}"/>
          </ac:spMkLst>
        </pc:spChg>
        <pc:spChg chg="add mod">
          <ac:chgData name="Vani Koroisamanunu" userId="de54dbca-82b6-41f3-ba5b-7f0c1d5f9f15" providerId="ADAL" clId="{9DC8AAC5-46D7-4792-BE50-91AA94B77304}" dt="2022-12-01T21:01:42.503" v="5109" actId="1076"/>
          <ac:spMkLst>
            <pc:docMk/>
            <pc:sldMk cId="2878329044" sldId="419"/>
            <ac:spMk id="12" creationId="{AC2AE01A-48F6-41CC-B1BD-733CDFFA9606}"/>
          </ac:spMkLst>
        </pc:spChg>
        <pc:picChg chg="add del mod">
          <ac:chgData name="Vani Koroisamanunu" userId="de54dbca-82b6-41f3-ba5b-7f0c1d5f9f15" providerId="ADAL" clId="{9DC8AAC5-46D7-4792-BE50-91AA94B77304}" dt="2022-12-01T21:00:54.876" v="5101" actId="1076"/>
          <ac:picMkLst>
            <pc:docMk/>
            <pc:sldMk cId="2878329044" sldId="419"/>
            <ac:picMk id="4" creationId="{10CD15AF-93CF-49B3-A0DB-A524C4F4FB13}"/>
          </ac:picMkLst>
        </pc:picChg>
        <pc:picChg chg="del">
          <ac:chgData name="Vani Koroisamanunu" userId="de54dbca-82b6-41f3-ba5b-7f0c1d5f9f15" providerId="ADAL" clId="{9DC8AAC5-46D7-4792-BE50-91AA94B77304}" dt="2022-11-29T17:51:24.803" v="3503" actId="478"/>
          <ac:picMkLst>
            <pc:docMk/>
            <pc:sldMk cId="2878329044" sldId="419"/>
            <ac:picMk id="7171" creationId="{00000000-0000-0000-0000-000000000000}"/>
          </ac:picMkLst>
        </pc:picChg>
      </pc:sldChg>
      <pc:sldChg chg="modSp mod ord modNotesTx">
        <pc:chgData name="Vani Koroisamanunu" userId="de54dbca-82b6-41f3-ba5b-7f0c1d5f9f15" providerId="ADAL" clId="{9DC8AAC5-46D7-4792-BE50-91AA94B77304}" dt="2022-11-29T19:32:27.527" v="4501" actId="20577"/>
        <pc:sldMkLst>
          <pc:docMk/>
          <pc:sldMk cId="4249110528" sldId="420"/>
        </pc:sldMkLst>
        <pc:spChg chg="mod">
          <ac:chgData name="Vani Koroisamanunu" userId="de54dbca-82b6-41f3-ba5b-7f0c1d5f9f15" providerId="ADAL" clId="{9DC8AAC5-46D7-4792-BE50-91AA94B77304}" dt="2022-11-29T18:11:34.994" v="3847" actId="1076"/>
          <ac:spMkLst>
            <pc:docMk/>
            <pc:sldMk cId="4249110528" sldId="420"/>
            <ac:spMk id="3" creationId="{164F80F7-BE9D-4109-AC10-4DA623D074F7}"/>
          </ac:spMkLst>
        </pc:spChg>
        <pc:spChg chg="mod">
          <ac:chgData name="Vani Koroisamanunu" userId="de54dbca-82b6-41f3-ba5b-7f0c1d5f9f15" providerId="ADAL" clId="{9DC8AAC5-46D7-4792-BE50-91AA94B77304}" dt="2022-11-29T18:11:51.886" v="3849" actId="207"/>
          <ac:spMkLst>
            <pc:docMk/>
            <pc:sldMk cId="4249110528" sldId="420"/>
            <ac:spMk id="5" creationId="{45AD9FED-8CA1-4669-AD75-8DB6666847E3}"/>
          </ac:spMkLst>
        </pc:spChg>
      </pc:sldChg>
      <pc:sldChg chg="delSp modSp add del mod">
        <pc:chgData name="Vani Koroisamanunu" userId="de54dbca-82b6-41f3-ba5b-7f0c1d5f9f15" providerId="ADAL" clId="{9DC8AAC5-46D7-4792-BE50-91AA94B77304}" dt="2022-11-24T22:09:01.037" v="2501" actId="2696"/>
        <pc:sldMkLst>
          <pc:docMk/>
          <pc:sldMk cId="1780656515" sldId="421"/>
        </pc:sldMkLst>
        <pc:spChg chg="del">
          <ac:chgData name="Vani Koroisamanunu" userId="de54dbca-82b6-41f3-ba5b-7f0c1d5f9f15" providerId="ADAL" clId="{9DC8AAC5-46D7-4792-BE50-91AA94B77304}" dt="2022-11-24T03:37:36.802" v="2336" actId="478"/>
          <ac:spMkLst>
            <pc:docMk/>
            <pc:sldMk cId="1780656515" sldId="421"/>
            <ac:spMk id="2" creationId="{05ECD703-C40D-43A9-821D-63AEA01D09D1}"/>
          </ac:spMkLst>
        </pc:spChg>
        <pc:spChg chg="del mod">
          <ac:chgData name="Vani Koroisamanunu" userId="de54dbca-82b6-41f3-ba5b-7f0c1d5f9f15" providerId="ADAL" clId="{9DC8AAC5-46D7-4792-BE50-91AA94B77304}" dt="2022-11-23T19:04:21.400" v="1947" actId="478"/>
          <ac:spMkLst>
            <pc:docMk/>
            <pc:sldMk cId="1780656515" sldId="421"/>
            <ac:spMk id="3" creationId="{F701B8D1-4B3C-4642-BD41-4DFF5939C6AD}"/>
          </ac:spMkLst>
        </pc:spChg>
      </pc:sldChg>
      <pc:sldChg chg="addSp delSp modSp mod modNotesTx">
        <pc:chgData name="Vani Koroisamanunu" userId="de54dbca-82b6-41f3-ba5b-7f0c1d5f9f15" providerId="ADAL" clId="{9DC8AAC5-46D7-4792-BE50-91AA94B77304}" dt="2022-11-29T18:08:33.769" v="3827" actId="1076"/>
        <pc:sldMkLst>
          <pc:docMk/>
          <pc:sldMk cId="3611172619" sldId="422"/>
        </pc:sldMkLst>
        <pc:spChg chg="del mod">
          <ac:chgData name="Vani Koroisamanunu" userId="de54dbca-82b6-41f3-ba5b-7f0c1d5f9f15" providerId="ADAL" clId="{9DC8AAC5-46D7-4792-BE50-91AA94B77304}" dt="2022-11-23T18:46:06.495" v="1748" actId="478"/>
          <ac:spMkLst>
            <pc:docMk/>
            <pc:sldMk cId="3611172619" sldId="422"/>
            <ac:spMk id="3" creationId="{164F80F7-BE9D-4109-AC10-4DA623D074F7}"/>
          </ac:spMkLst>
        </pc:spChg>
        <pc:spChg chg="add mod">
          <ac:chgData name="Vani Koroisamanunu" userId="de54dbca-82b6-41f3-ba5b-7f0c1d5f9f15" providerId="ADAL" clId="{9DC8AAC5-46D7-4792-BE50-91AA94B77304}" dt="2022-11-29T18:08:33.769" v="3827" actId="1076"/>
          <ac:spMkLst>
            <pc:docMk/>
            <pc:sldMk cId="3611172619" sldId="422"/>
            <ac:spMk id="5" creationId="{22BC2A79-D0FE-413C-BD56-70F8F1ED6443}"/>
          </ac:spMkLst>
        </pc:spChg>
        <pc:spChg chg="mod">
          <ac:chgData name="Vani Koroisamanunu" userId="de54dbca-82b6-41f3-ba5b-7f0c1d5f9f15" providerId="ADAL" clId="{9DC8AAC5-46D7-4792-BE50-91AA94B77304}" dt="2022-11-23T18:55:52.356" v="1876" actId="1076"/>
          <ac:spMkLst>
            <pc:docMk/>
            <pc:sldMk cId="3611172619" sldId="422"/>
            <ac:spMk id="7" creationId="{943D0D71-A3DB-4518-ADB2-8C1E7479F9C2}"/>
          </ac:spMkLst>
        </pc:spChg>
        <pc:spChg chg="add mod">
          <ac:chgData name="Vani Koroisamanunu" userId="de54dbca-82b6-41f3-ba5b-7f0c1d5f9f15" providerId="ADAL" clId="{9DC8AAC5-46D7-4792-BE50-91AA94B77304}" dt="2022-11-24T02:53:00.722" v="2031" actId="207"/>
          <ac:spMkLst>
            <pc:docMk/>
            <pc:sldMk cId="3611172619" sldId="422"/>
            <ac:spMk id="8" creationId="{D43C4FD5-925E-4766-8C21-B0B34B16442F}"/>
          </ac:spMkLst>
        </pc:spChg>
        <pc:spChg chg="add del mod">
          <ac:chgData name="Vani Koroisamanunu" userId="de54dbca-82b6-41f3-ba5b-7f0c1d5f9f15" providerId="ADAL" clId="{9DC8AAC5-46D7-4792-BE50-91AA94B77304}" dt="2022-11-23T18:52:14.658" v="1837" actId="478"/>
          <ac:spMkLst>
            <pc:docMk/>
            <pc:sldMk cId="3611172619" sldId="422"/>
            <ac:spMk id="10" creationId="{B63EE114-CF3F-40C2-AFA1-517A2E5ABD3C}"/>
          </ac:spMkLst>
        </pc:spChg>
        <pc:picChg chg="add mod">
          <ac:chgData name="Vani Koroisamanunu" userId="de54dbca-82b6-41f3-ba5b-7f0c1d5f9f15" providerId="ADAL" clId="{9DC8AAC5-46D7-4792-BE50-91AA94B77304}" dt="2022-11-29T18:08:22.293" v="3825" actId="14100"/>
          <ac:picMkLst>
            <pc:docMk/>
            <pc:sldMk cId="3611172619" sldId="422"/>
            <ac:picMk id="4" creationId="{962FB1E6-0CAE-4452-9BD3-EB7CF6E62724}"/>
          </ac:picMkLst>
        </pc:picChg>
        <pc:picChg chg="add del mod">
          <ac:chgData name="Vani Koroisamanunu" userId="de54dbca-82b6-41f3-ba5b-7f0c1d5f9f15" providerId="ADAL" clId="{9DC8AAC5-46D7-4792-BE50-91AA94B77304}" dt="2022-11-23T18:50:14.097" v="1804" actId="478"/>
          <ac:picMkLst>
            <pc:docMk/>
            <pc:sldMk cId="3611172619" sldId="422"/>
            <ac:picMk id="6" creationId="{FB6C9AEE-17E2-4442-97BB-1FCD3D1D99B2}"/>
          </ac:picMkLst>
        </pc:picChg>
        <pc:picChg chg="add del mod">
          <ac:chgData name="Vani Koroisamanunu" userId="de54dbca-82b6-41f3-ba5b-7f0c1d5f9f15" providerId="ADAL" clId="{9DC8AAC5-46D7-4792-BE50-91AA94B77304}" dt="2022-11-23T18:48:56.250" v="1791"/>
          <ac:picMkLst>
            <pc:docMk/>
            <pc:sldMk cId="3611172619" sldId="422"/>
            <ac:picMk id="9" creationId="{E10BEA08-326F-42A2-AA1A-7C0CAA2C92C3}"/>
          </ac:picMkLst>
        </pc:picChg>
      </pc:sldChg>
      <pc:sldChg chg="addSp delSp modSp mod ord modNotesTx">
        <pc:chgData name="Vani Koroisamanunu" userId="de54dbca-82b6-41f3-ba5b-7f0c1d5f9f15" providerId="ADAL" clId="{9DC8AAC5-46D7-4792-BE50-91AA94B77304}" dt="2022-11-29T19:24:53.680" v="4286"/>
        <pc:sldMkLst>
          <pc:docMk/>
          <pc:sldMk cId="668342470" sldId="423"/>
        </pc:sldMkLst>
        <pc:spChg chg="del mod">
          <ac:chgData name="Vani Koroisamanunu" userId="de54dbca-82b6-41f3-ba5b-7f0c1d5f9f15" providerId="ADAL" clId="{9DC8AAC5-46D7-4792-BE50-91AA94B77304}" dt="2022-11-23T18:36:23.794" v="1565" actId="478"/>
          <ac:spMkLst>
            <pc:docMk/>
            <pc:sldMk cId="668342470" sldId="423"/>
            <ac:spMk id="3" creationId="{164F80F7-BE9D-4109-AC10-4DA623D074F7}"/>
          </ac:spMkLst>
        </pc:spChg>
        <pc:spChg chg="del">
          <ac:chgData name="Vani Koroisamanunu" userId="de54dbca-82b6-41f3-ba5b-7f0c1d5f9f15" providerId="ADAL" clId="{9DC8AAC5-46D7-4792-BE50-91AA94B77304}" dt="2022-11-29T19:22:08.743" v="4270" actId="478"/>
          <ac:spMkLst>
            <pc:docMk/>
            <pc:sldMk cId="668342470" sldId="423"/>
            <ac:spMk id="5" creationId="{45AD9FED-8CA1-4669-AD75-8DB6666847E3}"/>
          </ac:spMkLst>
        </pc:spChg>
        <pc:spChg chg="del">
          <ac:chgData name="Vani Koroisamanunu" userId="de54dbca-82b6-41f3-ba5b-7f0c1d5f9f15" providerId="ADAL" clId="{9DC8AAC5-46D7-4792-BE50-91AA94B77304}" dt="2022-11-29T19:22:04.821" v="4267" actId="478"/>
          <ac:spMkLst>
            <pc:docMk/>
            <pc:sldMk cId="668342470" sldId="423"/>
            <ac:spMk id="6" creationId="{BA442C93-7EFD-4306-BC15-C30B071B3407}"/>
          </ac:spMkLst>
        </pc:spChg>
        <pc:spChg chg="del">
          <ac:chgData name="Vani Koroisamanunu" userId="de54dbca-82b6-41f3-ba5b-7f0c1d5f9f15" providerId="ADAL" clId="{9DC8AAC5-46D7-4792-BE50-91AA94B77304}" dt="2022-11-29T19:22:07.192" v="4269" actId="478"/>
          <ac:spMkLst>
            <pc:docMk/>
            <pc:sldMk cId="668342470" sldId="423"/>
            <ac:spMk id="7" creationId="{B6490EF3-97E9-40FA-904B-9676627F28BF}"/>
          </ac:spMkLst>
        </pc:spChg>
        <pc:spChg chg="del">
          <ac:chgData name="Vani Koroisamanunu" userId="de54dbca-82b6-41f3-ba5b-7f0c1d5f9f15" providerId="ADAL" clId="{9DC8AAC5-46D7-4792-BE50-91AA94B77304}" dt="2022-11-29T19:22:05.771" v="4268" actId="478"/>
          <ac:spMkLst>
            <pc:docMk/>
            <pc:sldMk cId="668342470" sldId="423"/>
            <ac:spMk id="8" creationId="{DDDBEB6A-71B2-4D74-B8CA-5208021CBA05}"/>
          </ac:spMkLst>
        </pc:spChg>
        <pc:spChg chg="add mod">
          <ac:chgData name="Vani Koroisamanunu" userId="de54dbca-82b6-41f3-ba5b-7f0c1d5f9f15" providerId="ADAL" clId="{9DC8AAC5-46D7-4792-BE50-91AA94B77304}" dt="2022-11-28T20:33:46.712" v="3278" actId="207"/>
          <ac:spMkLst>
            <pc:docMk/>
            <pc:sldMk cId="668342470" sldId="423"/>
            <ac:spMk id="9" creationId="{F2BC7163-D336-43F6-9E20-53628A379590}"/>
          </ac:spMkLst>
        </pc:spChg>
        <pc:spChg chg="add mod">
          <ac:chgData name="Vani Koroisamanunu" userId="de54dbca-82b6-41f3-ba5b-7f0c1d5f9f15" providerId="ADAL" clId="{9DC8AAC5-46D7-4792-BE50-91AA94B77304}" dt="2022-11-29T19:23:25.276" v="4280" actId="1076"/>
          <ac:spMkLst>
            <pc:docMk/>
            <pc:sldMk cId="668342470" sldId="423"/>
            <ac:spMk id="12" creationId="{4E5B46E0-87DE-4FAE-8171-ACF2FB2AAD5F}"/>
          </ac:spMkLst>
        </pc:spChg>
        <pc:spChg chg="add mod">
          <ac:chgData name="Vani Koroisamanunu" userId="de54dbca-82b6-41f3-ba5b-7f0c1d5f9f15" providerId="ADAL" clId="{9DC8AAC5-46D7-4792-BE50-91AA94B77304}" dt="2022-11-29T19:23:34.299" v="4282" actId="1076"/>
          <ac:spMkLst>
            <pc:docMk/>
            <pc:sldMk cId="668342470" sldId="423"/>
            <ac:spMk id="13" creationId="{0CD09178-1AEA-460C-A134-2FD29184476D}"/>
          </ac:spMkLst>
        </pc:spChg>
        <pc:picChg chg="del mod">
          <ac:chgData name="Vani Koroisamanunu" userId="de54dbca-82b6-41f3-ba5b-7f0c1d5f9f15" providerId="ADAL" clId="{9DC8AAC5-46D7-4792-BE50-91AA94B77304}" dt="2022-11-29T19:22:02.600" v="4266" actId="478"/>
          <ac:picMkLst>
            <pc:docMk/>
            <pc:sldMk cId="668342470" sldId="423"/>
            <ac:picMk id="4" creationId="{DB6BE582-38D0-43B7-86EB-8F09D949CBE8}"/>
          </ac:picMkLst>
        </pc:picChg>
        <pc:picChg chg="add mod">
          <ac:chgData name="Vani Koroisamanunu" userId="de54dbca-82b6-41f3-ba5b-7f0c1d5f9f15" providerId="ADAL" clId="{9DC8AAC5-46D7-4792-BE50-91AA94B77304}" dt="2022-11-29T19:23:11.731" v="4277" actId="1076"/>
          <ac:picMkLst>
            <pc:docMk/>
            <pc:sldMk cId="668342470" sldId="423"/>
            <ac:picMk id="10" creationId="{F46DAB40-1BB9-42D9-B8AC-E5108916EEA6}"/>
          </ac:picMkLst>
        </pc:picChg>
        <pc:picChg chg="add mod">
          <ac:chgData name="Vani Koroisamanunu" userId="de54dbca-82b6-41f3-ba5b-7f0c1d5f9f15" providerId="ADAL" clId="{9DC8AAC5-46D7-4792-BE50-91AA94B77304}" dt="2022-11-29T19:23:12.757" v="4278" actId="1076"/>
          <ac:picMkLst>
            <pc:docMk/>
            <pc:sldMk cId="668342470" sldId="423"/>
            <ac:picMk id="11" creationId="{F538A6E1-794C-4744-81D1-661EFBF1A4C0}"/>
          </ac:picMkLst>
        </pc:picChg>
      </pc:sldChg>
      <pc:sldChg chg="delSp mod modNotesTx">
        <pc:chgData name="Vani Koroisamanunu" userId="de54dbca-82b6-41f3-ba5b-7f0c1d5f9f15" providerId="ADAL" clId="{9DC8AAC5-46D7-4792-BE50-91AA94B77304}" dt="2022-12-01T21:12:20.995" v="5540" actId="478"/>
        <pc:sldMkLst>
          <pc:docMk/>
          <pc:sldMk cId="3838664158" sldId="424"/>
        </pc:sldMkLst>
        <pc:spChg chg="del">
          <ac:chgData name="Vani Koroisamanunu" userId="de54dbca-82b6-41f3-ba5b-7f0c1d5f9f15" providerId="ADAL" clId="{9DC8AAC5-46D7-4792-BE50-91AA94B77304}" dt="2022-12-01T21:12:20.995" v="5540" actId="478"/>
          <ac:spMkLst>
            <pc:docMk/>
            <pc:sldMk cId="3838664158" sldId="424"/>
            <ac:spMk id="3" creationId="{164F80F7-BE9D-4109-AC10-4DA623D074F7}"/>
          </ac:spMkLst>
        </pc:spChg>
      </pc:sldChg>
      <pc:sldChg chg="addSp delSp modSp add mod modNotesTx">
        <pc:chgData name="Vani Koroisamanunu" userId="de54dbca-82b6-41f3-ba5b-7f0c1d5f9f15" providerId="ADAL" clId="{9DC8AAC5-46D7-4792-BE50-91AA94B77304}" dt="2022-11-29T19:18:20.345" v="4263" actId="14100"/>
        <pc:sldMkLst>
          <pc:docMk/>
          <pc:sldMk cId="2404827138" sldId="425"/>
        </pc:sldMkLst>
        <pc:spChg chg="mod">
          <ac:chgData name="Vani Koroisamanunu" userId="de54dbca-82b6-41f3-ba5b-7f0c1d5f9f15" providerId="ADAL" clId="{9DC8AAC5-46D7-4792-BE50-91AA94B77304}" dt="2022-11-29T19:06:02.754" v="4194" actId="1076"/>
          <ac:spMkLst>
            <pc:docMk/>
            <pc:sldMk cId="2404827138" sldId="425"/>
            <ac:spMk id="3" creationId="{164F80F7-BE9D-4109-AC10-4DA623D074F7}"/>
          </ac:spMkLst>
        </pc:spChg>
        <pc:spChg chg="del">
          <ac:chgData name="Vani Koroisamanunu" userId="de54dbca-82b6-41f3-ba5b-7f0c1d5f9f15" providerId="ADAL" clId="{9DC8AAC5-46D7-4792-BE50-91AA94B77304}" dt="2022-11-24T21:46:14.503" v="2377" actId="478"/>
          <ac:spMkLst>
            <pc:docMk/>
            <pc:sldMk cId="2404827138" sldId="425"/>
            <ac:spMk id="5" creationId="{45AD9FED-8CA1-4669-AD75-8DB6666847E3}"/>
          </ac:spMkLst>
        </pc:spChg>
        <pc:spChg chg="add del mod">
          <ac:chgData name="Vani Koroisamanunu" userId="de54dbca-82b6-41f3-ba5b-7f0c1d5f9f15" providerId="ADAL" clId="{9DC8AAC5-46D7-4792-BE50-91AA94B77304}" dt="2022-11-29T19:05:30.357" v="4184" actId="21"/>
          <ac:spMkLst>
            <pc:docMk/>
            <pc:sldMk cId="2404827138" sldId="425"/>
            <ac:spMk id="6" creationId="{160304C4-9451-47CF-82D6-1441FC72CB7C}"/>
          </ac:spMkLst>
        </pc:spChg>
        <pc:spChg chg="add del mod">
          <ac:chgData name="Vani Koroisamanunu" userId="de54dbca-82b6-41f3-ba5b-7f0c1d5f9f15" providerId="ADAL" clId="{9DC8AAC5-46D7-4792-BE50-91AA94B77304}" dt="2022-11-29T19:05:17.107" v="4178" actId="21"/>
          <ac:spMkLst>
            <pc:docMk/>
            <pc:sldMk cId="2404827138" sldId="425"/>
            <ac:spMk id="7" creationId="{8DFB7471-F35C-4E13-88DA-04872436E4E5}"/>
          </ac:spMkLst>
        </pc:spChg>
        <pc:spChg chg="add mod">
          <ac:chgData name="Vani Koroisamanunu" userId="de54dbca-82b6-41f3-ba5b-7f0c1d5f9f15" providerId="ADAL" clId="{9DC8AAC5-46D7-4792-BE50-91AA94B77304}" dt="2022-11-29T19:08:13.650" v="4215" actId="1076"/>
          <ac:spMkLst>
            <pc:docMk/>
            <pc:sldMk cId="2404827138" sldId="425"/>
            <ac:spMk id="8" creationId="{C67C1B77-02F7-42B5-9F89-EDE7CCD9E8D6}"/>
          </ac:spMkLst>
        </pc:spChg>
        <pc:spChg chg="add mod">
          <ac:chgData name="Vani Koroisamanunu" userId="de54dbca-82b6-41f3-ba5b-7f0c1d5f9f15" providerId="ADAL" clId="{9DC8AAC5-46D7-4792-BE50-91AA94B77304}" dt="2022-11-29T19:13:27.575" v="4225" actId="1076"/>
          <ac:spMkLst>
            <pc:docMk/>
            <pc:sldMk cId="2404827138" sldId="425"/>
            <ac:spMk id="9" creationId="{D8BD93A8-38E9-415B-B125-A58AF86E89A9}"/>
          </ac:spMkLst>
        </pc:spChg>
        <pc:picChg chg="add mod">
          <ac:chgData name="Vani Koroisamanunu" userId="de54dbca-82b6-41f3-ba5b-7f0c1d5f9f15" providerId="ADAL" clId="{9DC8AAC5-46D7-4792-BE50-91AA94B77304}" dt="2022-11-29T19:18:20.345" v="4263" actId="14100"/>
          <ac:picMkLst>
            <pc:docMk/>
            <pc:sldMk cId="2404827138" sldId="425"/>
            <ac:picMk id="4" creationId="{358C41FF-1067-4F5A-B717-CAF3E7BD3AF2}"/>
          </ac:picMkLst>
        </pc:picChg>
        <pc:picChg chg="del">
          <ac:chgData name="Vani Koroisamanunu" userId="de54dbca-82b6-41f3-ba5b-7f0c1d5f9f15" providerId="ADAL" clId="{9DC8AAC5-46D7-4792-BE50-91AA94B77304}" dt="2022-11-24T03:37:10.333" v="2334" actId="478"/>
          <ac:picMkLst>
            <pc:docMk/>
            <pc:sldMk cId="2404827138" sldId="425"/>
            <ac:picMk id="4" creationId="{DB6BE582-38D0-43B7-86EB-8F09D949CBE8}"/>
          </ac:picMkLst>
        </pc:picChg>
        <pc:picChg chg="add del mod">
          <ac:chgData name="Vani Koroisamanunu" userId="de54dbca-82b6-41f3-ba5b-7f0c1d5f9f15" providerId="ADAL" clId="{9DC8AAC5-46D7-4792-BE50-91AA94B77304}" dt="2022-11-29T19:13:36.225" v="4227" actId="478"/>
          <ac:picMkLst>
            <pc:docMk/>
            <pc:sldMk cId="2404827138" sldId="425"/>
            <ac:picMk id="10" creationId="{C5177882-EC5F-4BFC-9B57-273A58D8E91D}"/>
          </ac:picMkLst>
        </pc:picChg>
        <pc:picChg chg="add mod">
          <ac:chgData name="Vani Koroisamanunu" userId="de54dbca-82b6-41f3-ba5b-7f0c1d5f9f15" providerId="ADAL" clId="{9DC8AAC5-46D7-4792-BE50-91AA94B77304}" dt="2022-11-29T19:17:00.935" v="4255" actId="1076"/>
          <ac:picMkLst>
            <pc:docMk/>
            <pc:sldMk cId="2404827138" sldId="425"/>
            <ac:picMk id="12" creationId="{871ACBFB-C176-40D4-9340-54A6A4DD40AA}"/>
          </ac:picMkLst>
        </pc:picChg>
        <pc:picChg chg="add mod">
          <ac:chgData name="Vani Koroisamanunu" userId="de54dbca-82b6-41f3-ba5b-7f0c1d5f9f15" providerId="ADAL" clId="{9DC8AAC5-46D7-4792-BE50-91AA94B77304}" dt="2022-11-29T19:17:09.505" v="4257" actId="1076"/>
          <ac:picMkLst>
            <pc:docMk/>
            <pc:sldMk cId="2404827138" sldId="425"/>
            <ac:picMk id="14" creationId="{439AC486-03BB-48F4-BE25-FB068C0A3E84}"/>
          </ac:picMkLst>
        </pc:picChg>
        <pc:picChg chg="add mod">
          <ac:chgData name="Vani Koroisamanunu" userId="de54dbca-82b6-41f3-ba5b-7f0c1d5f9f15" providerId="ADAL" clId="{9DC8AAC5-46D7-4792-BE50-91AA94B77304}" dt="2022-11-29T19:16:55.571" v="4253" actId="1076"/>
          <ac:picMkLst>
            <pc:docMk/>
            <pc:sldMk cId="2404827138" sldId="425"/>
            <ac:picMk id="16" creationId="{6C033E1C-C351-4AD0-8FAA-851C4F952721}"/>
          </ac:picMkLst>
        </pc:picChg>
        <pc:picChg chg="add mod">
          <ac:chgData name="Vani Koroisamanunu" userId="de54dbca-82b6-41f3-ba5b-7f0c1d5f9f15" providerId="ADAL" clId="{9DC8AAC5-46D7-4792-BE50-91AA94B77304}" dt="2022-11-29T19:16:50.065" v="4251" actId="1076"/>
          <ac:picMkLst>
            <pc:docMk/>
            <pc:sldMk cId="2404827138" sldId="425"/>
            <ac:picMk id="18" creationId="{DE375368-FA77-496B-AA9C-026ABCEE0FBB}"/>
          </ac:picMkLst>
        </pc:picChg>
        <pc:picChg chg="add mod">
          <ac:chgData name="Vani Koroisamanunu" userId="de54dbca-82b6-41f3-ba5b-7f0c1d5f9f15" providerId="ADAL" clId="{9DC8AAC5-46D7-4792-BE50-91AA94B77304}" dt="2022-11-29T19:17:51.103" v="4262" actId="1076"/>
          <ac:picMkLst>
            <pc:docMk/>
            <pc:sldMk cId="2404827138" sldId="425"/>
            <ac:picMk id="20" creationId="{889C3A6C-705A-4C8C-AD28-AA95822A64F6}"/>
          </ac:picMkLst>
        </pc:picChg>
      </pc:sldChg>
      <pc:sldChg chg="add ord modNotesTx">
        <pc:chgData name="Vani Koroisamanunu" userId="de54dbca-82b6-41f3-ba5b-7f0c1d5f9f15" providerId="ADAL" clId="{9DC8AAC5-46D7-4792-BE50-91AA94B77304}" dt="2022-12-01T21:04:39.754" v="5376" actId="20577"/>
        <pc:sldMkLst>
          <pc:docMk/>
          <pc:sldMk cId="3524970168" sldId="426"/>
        </pc:sldMkLst>
      </pc:sldChg>
      <pc:sldChg chg="addSp delSp modSp add del mod ord modAnim modNotesTx">
        <pc:chgData name="Vani Koroisamanunu" userId="de54dbca-82b6-41f3-ba5b-7f0c1d5f9f15" providerId="ADAL" clId="{9DC8AAC5-46D7-4792-BE50-91AA94B77304}" dt="2022-11-29T19:21:19.999" v="4264" actId="2696"/>
        <pc:sldMkLst>
          <pc:docMk/>
          <pc:sldMk cId="4144717566" sldId="427"/>
        </pc:sldMkLst>
        <pc:spChg chg="add mod">
          <ac:chgData name="Vani Koroisamanunu" userId="de54dbca-82b6-41f3-ba5b-7f0c1d5f9f15" providerId="ADAL" clId="{9DC8AAC5-46D7-4792-BE50-91AA94B77304}" dt="2022-11-23T18:40:59.095" v="1682" actId="1076"/>
          <ac:spMkLst>
            <pc:docMk/>
            <pc:sldMk cId="4144717566" sldId="427"/>
            <ac:spMk id="5" creationId="{5929B894-F359-43DD-B6C3-89CB21971B93}"/>
          </ac:spMkLst>
        </pc:spChg>
        <pc:spChg chg="add del mod">
          <ac:chgData name="Vani Koroisamanunu" userId="de54dbca-82b6-41f3-ba5b-7f0c1d5f9f15" providerId="ADAL" clId="{9DC8AAC5-46D7-4792-BE50-91AA94B77304}" dt="2022-11-23T18:38:39.359" v="1604" actId="478"/>
          <ac:spMkLst>
            <pc:docMk/>
            <pc:sldMk cId="4144717566" sldId="427"/>
            <ac:spMk id="7" creationId="{86604F31-F2CC-4007-9784-E90026B51C5B}"/>
          </ac:spMkLst>
        </pc:spChg>
        <pc:spChg chg="del">
          <ac:chgData name="Vani Koroisamanunu" userId="de54dbca-82b6-41f3-ba5b-7f0c1d5f9f15" providerId="ADAL" clId="{9DC8AAC5-46D7-4792-BE50-91AA94B77304}" dt="2022-11-23T02:09:46.729" v="22" actId="478"/>
          <ac:spMkLst>
            <pc:docMk/>
            <pc:sldMk cId="4144717566" sldId="427"/>
            <ac:spMk id="9" creationId="{A0A8FCBE-CC58-45DC-BE91-D15CC2F7F159}"/>
          </ac:spMkLst>
        </pc:spChg>
        <pc:spChg chg="mod">
          <ac:chgData name="Vani Koroisamanunu" userId="de54dbca-82b6-41f3-ba5b-7f0c1d5f9f15" providerId="ADAL" clId="{9DC8AAC5-46D7-4792-BE50-91AA94B77304}" dt="2022-11-23T02:10:22.389" v="34"/>
          <ac:spMkLst>
            <pc:docMk/>
            <pc:sldMk cId="4144717566" sldId="427"/>
            <ac:spMk id="10" creationId="{FECDF5C8-1311-4BEE-84F8-A440B46C6DBB}"/>
          </ac:spMkLst>
        </pc:spChg>
        <pc:spChg chg="add del">
          <ac:chgData name="Vani Koroisamanunu" userId="de54dbca-82b6-41f3-ba5b-7f0c1d5f9f15" providerId="ADAL" clId="{9DC8AAC5-46D7-4792-BE50-91AA94B77304}" dt="2022-11-23T18:38:00.053" v="1582" actId="22"/>
          <ac:spMkLst>
            <pc:docMk/>
            <pc:sldMk cId="4144717566" sldId="427"/>
            <ac:spMk id="11" creationId="{C78A8053-1001-4AFD-9C57-78B533CBA7B6}"/>
          </ac:spMkLst>
        </pc:spChg>
        <pc:spChg chg="add mod">
          <ac:chgData name="Vani Koroisamanunu" userId="de54dbca-82b6-41f3-ba5b-7f0c1d5f9f15" providerId="ADAL" clId="{9DC8AAC5-46D7-4792-BE50-91AA94B77304}" dt="2022-11-28T20:32:49.817" v="3270" actId="207"/>
          <ac:spMkLst>
            <pc:docMk/>
            <pc:sldMk cId="4144717566" sldId="427"/>
            <ac:spMk id="15" creationId="{AE81C787-415A-451B-9117-527AC62641C3}"/>
          </ac:spMkLst>
        </pc:spChg>
        <pc:grpChg chg="add mod">
          <ac:chgData name="Vani Koroisamanunu" userId="de54dbca-82b6-41f3-ba5b-7f0c1d5f9f15" providerId="ADAL" clId="{9DC8AAC5-46D7-4792-BE50-91AA94B77304}" dt="2022-11-23T02:10:31.158" v="36" actId="14100"/>
          <ac:grpSpMkLst>
            <pc:docMk/>
            <pc:sldMk cId="4144717566" sldId="427"/>
            <ac:grpSpMk id="8" creationId="{86364CAA-5D3B-4837-8254-8A4C157733ED}"/>
          </ac:grpSpMkLst>
        </pc:grpChg>
        <pc:graphicFrameChg chg="del">
          <ac:chgData name="Vani Koroisamanunu" userId="de54dbca-82b6-41f3-ba5b-7f0c1d5f9f15" providerId="ADAL" clId="{9DC8AAC5-46D7-4792-BE50-91AA94B77304}" dt="2022-11-23T02:09:44.189" v="20" actId="478"/>
          <ac:graphicFrameMkLst>
            <pc:docMk/>
            <pc:sldMk cId="4144717566" sldId="427"/>
            <ac:graphicFrameMk id="11" creationId="{67B32C58-56C6-4E75-B432-08519A72EE94}"/>
          </ac:graphicFrameMkLst>
        </pc:graphicFrameChg>
        <pc:picChg chg="del">
          <ac:chgData name="Vani Koroisamanunu" userId="de54dbca-82b6-41f3-ba5b-7f0c1d5f9f15" providerId="ADAL" clId="{9DC8AAC5-46D7-4792-BE50-91AA94B77304}" dt="2022-11-23T02:09:44.859" v="21" actId="478"/>
          <ac:picMkLst>
            <pc:docMk/>
            <pc:sldMk cId="4144717566" sldId="427"/>
            <ac:picMk id="6" creationId="{A4CFED28-79C9-4FE8-B9BF-24B418647E46}"/>
          </ac:picMkLst>
        </pc:picChg>
        <pc:picChg chg="mod">
          <ac:chgData name="Vani Koroisamanunu" userId="de54dbca-82b6-41f3-ba5b-7f0c1d5f9f15" providerId="ADAL" clId="{9DC8AAC5-46D7-4792-BE50-91AA94B77304}" dt="2022-11-23T02:10:22.389" v="34"/>
          <ac:picMkLst>
            <pc:docMk/>
            <pc:sldMk cId="4144717566" sldId="427"/>
            <ac:picMk id="12" creationId="{2EA2FB1A-2E6C-4D59-9C86-B8982F3D01ED}"/>
          </ac:picMkLst>
        </pc:picChg>
        <pc:picChg chg="mod">
          <ac:chgData name="Vani Koroisamanunu" userId="de54dbca-82b6-41f3-ba5b-7f0c1d5f9f15" providerId="ADAL" clId="{9DC8AAC5-46D7-4792-BE50-91AA94B77304}" dt="2022-11-23T02:10:22.389" v="34"/>
          <ac:picMkLst>
            <pc:docMk/>
            <pc:sldMk cId="4144717566" sldId="427"/>
            <ac:picMk id="13" creationId="{6C9A05F5-231D-4402-A843-9FB5BCECFCC7}"/>
          </ac:picMkLst>
        </pc:picChg>
        <pc:picChg chg="mod">
          <ac:chgData name="Vani Koroisamanunu" userId="de54dbca-82b6-41f3-ba5b-7f0c1d5f9f15" providerId="ADAL" clId="{9DC8AAC5-46D7-4792-BE50-91AA94B77304}" dt="2022-11-23T02:10:22.389" v="34"/>
          <ac:picMkLst>
            <pc:docMk/>
            <pc:sldMk cId="4144717566" sldId="427"/>
            <ac:picMk id="14" creationId="{745F5429-B014-4724-9E41-4B675F8FF0FE}"/>
          </ac:picMkLst>
        </pc:picChg>
      </pc:sldChg>
      <pc:sldChg chg="addSp delSp modSp add mod ord">
        <pc:chgData name="Vani Koroisamanunu" userId="de54dbca-82b6-41f3-ba5b-7f0c1d5f9f15" providerId="ADAL" clId="{9DC8AAC5-46D7-4792-BE50-91AA94B77304}" dt="2022-12-01T21:13:47.761" v="5585" actId="1076"/>
        <pc:sldMkLst>
          <pc:docMk/>
          <pc:sldMk cId="92366650" sldId="428"/>
        </pc:sldMkLst>
        <pc:spChg chg="del">
          <ac:chgData name="Vani Koroisamanunu" userId="de54dbca-82b6-41f3-ba5b-7f0c1d5f9f15" providerId="ADAL" clId="{9DC8AAC5-46D7-4792-BE50-91AA94B77304}" dt="2022-11-23T04:59:59.645" v="49" actId="478"/>
          <ac:spMkLst>
            <pc:docMk/>
            <pc:sldMk cId="92366650" sldId="428"/>
            <ac:spMk id="2" creationId="{05ECD703-C40D-43A9-821D-63AEA01D09D1}"/>
          </ac:spMkLst>
        </pc:spChg>
        <pc:spChg chg="del mod">
          <ac:chgData name="Vani Koroisamanunu" userId="de54dbca-82b6-41f3-ba5b-7f0c1d5f9f15" providerId="ADAL" clId="{9DC8AAC5-46D7-4792-BE50-91AA94B77304}" dt="2022-11-23T05:00:24.114" v="57" actId="21"/>
          <ac:spMkLst>
            <pc:docMk/>
            <pc:sldMk cId="92366650" sldId="428"/>
            <ac:spMk id="3" creationId="{F701B8D1-4B3C-4642-BD41-4DFF5939C6AD}"/>
          </ac:spMkLst>
        </pc:spChg>
        <pc:spChg chg="add mod">
          <ac:chgData name="Vani Koroisamanunu" userId="de54dbca-82b6-41f3-ba5b-7f0c1d5f9f15" providerId="ADAL" clId="{9DC8AAC5-46D7-4792-BE50-91AA94B77304}" dt="2022-12-01T21:13:47.761" v="5585" actId="1076"/>
          <ac:spMkLst>
            <pc:docMk/>
            <pc:sldMk cId="92366650" sldId="428"/>
            <ac:spMk id="5" creationId="{3D92C942-742E-4270-9696-95D4A7DA33CB}"/>
          </ac:spMkLst>
        </pc:spChg>
        <pc:picChg chg="add mod">
          <ac:chgData name="Vani Koroisamanunu" userId="de54dbca-82b6-41f3-ba5b-7f0c1d5f9f15" providerId="ADAL" clId="{9DC8AAC5-46D7-4792-BE50-91AA94B77304}" dt="2022-12-01T21:13:45.276" v="5584" actId="1076"/>
          <ac:picMkLst>
            <pc:docMk/>
            <pc:sldMk cId="92366650" sldId="428"/>
            <ac:picMk id="4" creationId="{B274C27A-228D-400C-A076-F440EE42D205}"/>
          </ac:picMkLst>
        </pc:picChg>
        <pc:picChg chg="add del mod">
          <ac:chgData name="Vani Koroisamanunu" userId="de54dbca-82b6-41f3-ba5b-7f0c1d5f9f15" providerId="ADAL" clId="{9DC8AAC5-46D7-4792-BE50-91AA94B77304}" dt="2022-11-23T05:12:18.961" v="93" actId="478"/>
          <ac:picMkLst>
            <pc:docMk/>
            <pc:sldMk cId="92366650" sldId="428"/>
            <ac:picMk id="7" creationId="{29BA0FAC-DFC7-4A0D-9439-A315BEA4C632}"/>
          </ac:picMkLst>
        </pc:picChg>
        <pc:picChg chg="add del mod">
          <ac:chgData name="Vani Koroisamanunu" userId="de54dbca-82b6-41f3-ba5b-7f0c1d5f9f15" providerId="ADAL" clId="{9DC8AAC5-46D7-4792-BE50-91AA94B77304}" dt="2022-11-23T05:12:59.077" v="102" actId="931"/>
          <ac:picMkLst>
            <pc:docMk/>
            <pc:sldMk cId="92366650" sldId="428"/>
            <ac:picMk id="9" creationId="{4C15D4AA-3880-4C0E-B590-79C9557CAECE}"/>
          </ac:picMkLst>
        </pc:picChg>
        <pc:picChg chg="add mod">
          <ac:chgData name="Vani Koroisamanunu" userId="de54dbca-82b6-41f3-ba5b-7f0c1d5f9f15" providerId="ADAL" clId="{9DC8AAC5-46D7-4792-BE50-91AA94B77304}" dt="2022-11-24T03:38:05.150" v="2345" actId="1076"/>
          <ac:picMkLst>
            <pc:docMk/>
            <pc:sldMk cId="92366650" sldId="428"/>
            <ac:picMk id="11" creationId="{E4EEC397-3447-4C5D-A415-A1FC357EBCE0}"/>
          </ac:picMkLst>
        </pc:picChg>
      </pc:sldChg>
      <pc:sldChg chg="addSp delSp modSp add mod ord modNotesTx">
        <pc:chgData name="Vani Koroisamanunu" userId="de54dbca-82b6-41f3-ba5b-7f0c1d5f9f15" providerId="ADAL" clId="{9DC8AAC5-46D7-4792-BE50-91AA94B77304}" dt="2022-11-29T19:00:38.292" v="4163" actId="20577"/>
        <pc:sldMkLst>
          <pc:docMk/>
          <pc:sldMk cId="2943623255" sldId="429"/>
        </pc:sldMkLst>
        <pc:spChg chg="mod">
          <ac:chgData name="Vani Koroisamanunu" userId="de54dbca-82b6-41f3-ba5b-7f0c1d5f9f15" providerId="ADAL" clId="{9DC8AAC5-46D7-4792-BE50-91AA94B77304}" dt="2022-11-29T18:57:31.849" v="4067" actId="12"/>
          <ac:spMkLst>
            <pc:docMk/>
            <pc:sldMk cId="2943623255" sldId="429"/>
            <ac:spMk id="2" creationId="{05ECD703-C40D-43A9-821D-63AEA01D09D1}"/>
          </ac:spMkLst>
        </pc:spChg>
        <pc:spChg chg="mod">
          <ac:chgData name="Vani Koroisamanunu" userId="de54dbca-82b6-41f3-ba5b-7f0c1d5f9f15" providerId="ADAL" clId="{9DC8AAC5-46D7-4792-BE50-91AA94B77304}" dt="2022-11-29T18:57:01.216" v="4054" actId="1076"/>
          <ac:spMkLst>
            <pc:docMk/>
            <pc:sldMk cId="2943623255" sldId="429"/>
            <ac:spMk id="3" creationId="{F701B8D1-4B3C-4642-BD41-4DFF5939C6AD}"/>
          </ac:spMkLst>
        </pc:spChg>
        <pc:picChg chg="add del mod">
          <ac:chgData name="Vani Koroisamanunu" userId="de54dbca-82b6-41f3-ba5b-7f0c1d5f9f15" providerId="ADAL" clId="{9DC8AAC5-46D7-4792-BE50-91AA94B77304}" dt="2022-11-29T18:15:31.557" v="3880" actId="478"/>
          <ac:picMkLst>
            <pc:docMk/>
            <pc:sldMk cId="2943623255" sldId="429"/>
            <ac:picMk id="4" creationId="{81119C1A-B5E2-46E8-A432-33C0A489E24C}"/>
          </ac:picMkLst>
        </pc:picChg>
        <pc:picChg chg="add mod">
          <ac:chgData name="Vani Koroisamanunu" userId="de54dbca-82b6-41f3-ba5b-7f0c1d5f9f15" providerId="ADAL" clId="{9DC8AAC5-46D7-4792-BE50-91AA94B77304}" dt="2022-11-29T18:56:57.795" v="4053" actId="1076"/>
          <ac:picMkLst>
            <pc:docMk/>
            <pc:sldMk cId="2943623255" sldId="429"/>
            <ac:picMk id="6" creationId="{76397E1E-2861-4C5E-8F6D-5D073529C737}"/>
          </ac:picMkLst>
        </pc:picChg>
        <pc:picChg chg="add mod">
          <ac:chgData name="Vani Koroisamanunu" userId="de54dbca-82b6-41f3-ba5b-7f0c1d5f9f15" providerId="ADAL" clId="{9DC8AAC5-46D7-4792-BE50-91AA94B77304}" dt="2022-11-29T18:56:56.014" v="4052" actId="1076"/>
          <ac:picMkLst>
            <pc:docMk/>
            <pc:sldMk cId="2943623255" sldId="429"/>
            <ac:picMk id="8" creationId="{7F7ED062-BE91-4088-9BFB-14459B66B497}"/>
          </ac:picMkLst>
        </pc:picChg>
        <pc:picChg chg="add mod">
          <ac:chgData name="Vani Koroisamanunu" userId="de54dbca-82b6-41f3-ba5b-7f0c1d5f9f15" providerId="ADAL" clId="{9DC8AAC5-46D7-4792-BE50-91AA94B77304}" dt="2022-11-29T18:57:09.623" v="4056" actId="1076"/>
          <ac:picMkLst>
            <pc:docMk/>
            <pc:sldMk cId="2943623255" sldId="429"/>
            <ac:picMk id="10" creationId="{3F9328CE-14DD-405B-9BE1-DD5F3223854C}"/>
          </ac:picMkLst>
        </pc:picChg>
      </pc:sldChg>
      <pc:sldChg chg="addSp delSp modSp add mod ord modNotesTx">
        <pc:chgData name="Vani Koroisamanunu" userId="de54dbca-82b6-41f3-ba5b-7f0c1d5f9f15" providerId="ADAL" clId="{9DC8AAC5-46D7-4792-BE50-91AA94B77304}" dt="2022-11-29T19:28:12.445" v="4442" actId="1076"/>
        <pc:sldMkLst>
          <pc:docMk/>
          <pc:sldMk cId="324302311" sldId="430"/>
        </pc:sldMkLst>
        <pc:spChg chg="del mod">
          <ac:chgData name="Vani Koroisamanunu" userId="de54dbca-82b6-41f3-ba5b-7f0c1d5f9f15" providerId="ADAL" clId="{9DC8AAC5-46D7-4792-BE50-91AA94B77304}" dt="2022-11-23T05:16:26.879" v="131" actId="478"/>
          <ac:spMkLst>
            <pc:docMk/>
            <pc:sldMk cId="324302311" sldId="430"/>
            <ac:spMk id="2" creationId="{F47EFF4C-04EB-40E6-9A97-B06717770A5B}"/>
          </ac:spMkLst>
        </pc:spChg>
        <pc:spChg chg="add mod">
          <ac:chgData name="Vani Koroisamanunu" userId="de54dbca-82b6-41f3-ba5b-7f0c1d5f9f15" providerId="ADAL" clId="{9DC8AAC5-46D7-4792-BE50-91AA94B77304}" dt="2022-11-29T17:57:20.242" v="3542" actId="20577"/>
          <ac:spMkLst>
            <pc:docMk/>
            <pc:sldMk cId="324302311" sldId="430"/>
            <ac:spMk id="4" creationId="{59406162-85FB-4E95-B762-D83B2CB07399}"/>
          </ac:spMkLst>
        </pc:spChg>
        <pc:spChg chg="add del mod">
          <ac:chgData name="Vani Koroisamanunu" userId="de54dbca-82b6-41f3-ba5b-7f0c1d5f9f15" providerId="ADAL" clId="{9DC8AAC5-46D7-4792-BE50-91AA94B77304}" dt="2022-11-29T19:28:12.445" v="4442" actId="1076"/>
          <ac:spMkLst>
            <pc:docMk/>
            <pc:sldMk cId="324302311" sldId="430"/>
            <ac:spMk id="5" creationId="{49CFE43F-DED8-4966-92BA-00ED06400B76}"/>
          </ac:spMkLst>
        </pc:spChg>
        <pc:spChg chg="del">
          <ac:chgData name="Vani Koroisamanunu" userId="de54dbca-82b6-41f3-ba5b-7f0c1d5f9f15" providerId="ADAL" clId="{9DC8AAC5-46D7-4792-BE50-91AA94B77304}" dt="2022-11-23T05:16:34.146" v="134" actId="478"/>
          <ac:spMkLst>
            <pc:docMk/>
            <pc:sldMk cId="324302311" sldId="430"/>
            <ac:spMk id="6" creationId="{401F3087-2D87-4F41-9C5C-1159005B81E5}"/>
          </ac:spMkLst>
        </pc:spChg>
        <pc:picChg chg="add del mod">
          <ac:chgData name="Vani Koroisamanunu" userId="de54dbca-82b6-41f3-ba5b-7f0c1d5f9f15" providerId="ADAL" clId="{9DC8AAC5-46D7-4792-BE50-91AA94B77304}" dt="2022-11-29T17:13:48.148" v="3444" actId="478"/>
          <ac:picMkLst>
            <pc:docMk/>
            <pc:sldMk cId="324302311" sldId="430"/>
            <ac:picMk id="6" creationId="{CC12352C-7CDC-47BA-97AC-CEE90FE8E069}"/>
          </ac:picMkLst>
        </pc:picChg>
        <pc:picChg chg="del">
          <ac:chgData name="Vani Koroisamanunu" userId="de54dbca-82b6-41f3-ba5b-7f0c1d5f9f15" providerId="ADAL" clId="{9DC8AAC5-46D7-4792-BE50-91AA94B77304}" dt="2022-11-23T05:16:21.209" v="129" actId="478"/>
          <ac:picMkLst>
            <pc:docMk/>
            <pc:sldMk cId="324302311" sldId="430"/>
            <ac:picMk id="7171" creationId="{00000000-0000-0000-0000-000000000000}"/>
          </ac:picMkLst>
        </pc:picChg>
      </pc:sldChg>
      <pc:sldChg chg="addSp delSp modSp add mod ord modNotesTx">
        <pc:chgData name="Vani Koroisamanunu" userId="de54dbca-82b6-41f3-ba5b-7f0c1d5f9f15" providerId="ADAL" clId="{9DC8AAC5-46D7-4792-BE50-91AA94B77304}" dt="2022-12-01T04:02:31.964" v="4938" actId="403"/>
        <pc:sldMkLst>
          <pc:docMk/>
          <pc:sldMk cId="4249692419" sldId="431"/>
        </pc:sldMkLst>
        <pc:spChg chg="add mod">
          <ac:chgData name="Vani Koroisamanunu" userId="de54dbca-82b6-41f3-ba5b-7f0c1d5f9f15" providerId="ADAL" clId="{9DC8AAC5-46D7-4792-BE50-91AA94B77304}" dt="2022-12-01T04:02:31.964" v="4938" actId="403"/>
          <ac:spMkLst>
            <pc:docMk/>
            <pc:sldMk cId="4249692419" sldId="431"/>
            <ac:spMk id="2" creationId="{413517B8-E7CC-466A-B398-76416D03571F}"/>
          </ac:spMkLst>
        </pc:spChg>
        <pc:spChg chg="add del mod">
          <ac:chgData name="Vani Koroisamanunu" userId="de54dbca-82b6-41f3-ba5b-7f0c1d5f9f15" providerId="ADAL" clId="{9DC8AAC5-46D7-4792-BE50-91AA94B77304}" dt="2022-11-23T17:37:38.004" v="792" actId="478"/>
          <ac:spMkLst>
            <pc:docMk/>
            <pc:sldMk cId="4249692419" sldId="431"/>
            <ac:spMk id="5" creationId="{E2234EFB-3EE7-401D-800D-BF435C766E58}"/>
          </ac:spMkLst>
        </pc:spChg>
        <pc:spChg chg="del mod">
          <ac:chgData name="Vani Koroisamanunu" userId="de54dbca-82b6-41f3-ba5b-7f0c1d5f9f15" providerId="ADAL" clId="{9DC8AAC5-46D7-4792-BE50-91AA94B77304}" dt="2022-11-23T17:26:21.487" v="569" actId="478"/>
          <ac:spMkLst>
            <pc:docMk/>
            <pc:sldMk cId="4249692419" sldId="431"/>
            <ac:spMk id="7" creationId="{F5DDBDAC-E8B6-4190-B241-0211DA978D9E}"/>
          </ac:spMkLst>
        </pc:spChg>
        <pc:spChg chg="add del mod">
          <ac:chgData name="Vani Koroisamanunu" userId="de54dbca-82b6-41f3-ba5b-7f0c1d5f9f15" providerId="ADAL" clId="{9DC8AAC5-46D7-4792-BE50-91AA94B77304}" dt="2022-11-23T17:51:09.845" v="1302" actId="478"/>
          <ac:spMkLst>
            <pc:docMk/>
            <pc:sldMk cId="4249692419" sldId="431"/>
            <ac:spMk id="9" creationId="{DB894C46-08B9-43CA-8178-9D87C72AC541}"/>
          </ac:spMkLst>
        </pc:spChg>
        <pc:spChg chg="add mod">
          <ac:chgData name="Vani Koroisamanunu" userId="de54dbca-82b6-41f3-ba5b-7f0c1d5f9f15" providerId="ADAL" clId="{9DC8AAC5-46D7-4792-BE50-91AA94B77304}" dt="2022-11-29T19:27:32.951" v="4436" actId="1076"/>
          <ac:spMkLst>
            <pc:docMk/>
            <pc:sldMk cId="4249692419" sldId="431"/>
            <ac:spMk id="12" creationId="{D9E0C293-CCB0-42A4-B144-A5205FBAA072}"/>
          </ac:spMkLst>
        </pc:spChg>
        <pc:picChg chg="add del mod">
          <ac:chgData name="Vani Koroisamanunu" userId="de54dbca-82b6-41f3-ba5b-7f0c1d5f9f15" providerId="ADAL" clId="{9DC8AAC5-46D7-4792-BE50-91AA94B77304}" dt="2022-11-23T17:16:30.688" v="322" actId="478"/>
          <ac:picMkLst>
            <pc:docMk/>
            <pc:sldMk cId="4249692419" sldId="431"/>
            <ac:picMk id="4" creationId="{BEAE3042-355F-4AE4-80A8-58ABF2AD5F81}"/>
          </ac:picMkLst>
        </pc:picChg>
        <pc:picChg chg="del">
          <ac:chgData name="Vani Koroisamanunu" userId="de54dbca-82b6-41f3-ba5b-7f0c1d5f9f15" providerId="ADAL" clId="{9DC8AAC5-46D7-4792-BE50-91AA94B77304}" dt="2022-11-23T17:15:58.464" v="316" actId="478"/>
          <ac:picMkLst>
            <pc:docMk/>
            <pc:sldMk cId="4249692419" sldId="431"/>
            <ac:picMk id="6" creationId="{703F9C04-1C85-4D2C-96C6-D0110FD7DDD8}"/>
          </ac:picMkLst>
        </pc:picChg>
        <pc:picChg chg="add del mod">
          <ac:chgData name="Vani Koroisamanunu" userId="de54dbca-82b6-41f3-ba5b-7f0c1d5f9f15" providerId="ADAL" clId="{9DC8AAC5-46D7-4792-BE50-91AA94B77304}" dt="2022-11-23T17:51:06.852" v="1300" actId="478"/>
          <ac:picMkLst>
            <pc:docMk/>
            <pc:sldMk cId="4249692419" sldId="431"/>
            <ac:picMk id="8" creationId="{BDB41FBA-06D8-42BB-AAA3-96E0094C5160}"/>
          </ac:picMkLst>
        </pc:picChg>
        <pc:picChg chg="add del mod">
          <ac:chgData name="Vani Koroisamanunu" userId="de54dbca-82b6-41f3-ba5b-7f0c1d5f9f15" providerId="ADAL" clId="{9DC8AAC5-46D7-4792-BE50-91AA94B77304}" dt="2022-11-23T17:51:07.885" v="1301" actId="478"/>
          <ac:picMkLst>
            <pc:docMk/>
            <pc:sldMk cId="4249692419" sldId="431"/>
            <ac:picMk id="10" creationId="{8999045D-9865-4BD5-98BD-5F3CB781EDA3}"/>
          </ac:picMkLst>
        </pc:picChg>
        <pc:picChg chg="add del mod">
          <ac:chgData name="Vani Koroisamanunu" userId="de54dbca-82b6-41f3-ba5b-7f0c1d5f9f15" providerId="ADAL" clId="{9DC8AAC5-46D7-4792-BE50-91AA94B77304}" dt="2022-11-29T18:03:42.583" v="3776" actId="478"/>
          <ac:picMkLst>
            <pc:docMk/>
            <pc:sldMk cId="4249692419" sldId="431"/>
            <ac:picMk id="11" creationId="{804205A2-B911-4161-AB76-37D7DEE73316}"/>
          </ac:picMkLst>
        </pc:picChg>
        <pc:picChg chg="add mod">
          <ac:chgData name="Vani Koroisamanunu" userId="de54dbca-82b6-41f3-ba5b-7f0c1d5f9f15" providerId="ADAL" clId="{9DC8AAC5-46D7-4792-BE50-91AA94B77304}" dt="2022-11-29T18:05:26.311" v="3801" actId="1076"/>
          <ac:picMkLst>
            <pc:docMk/>
            <pc:sldMk cId="4249692419" sldId="431"/>
            <ac:picMk id="13" creationId="{D17416F7-5CC5-4E28-AA2A-E60F5C8422BC}"/>
          </ac:picMkLst>
        </pc:picChg>
      </pc:sldChg>
      <pc:sldChg chg="addSp delSp modSp new mod modNotesTx">
        <pc:chgData name="Vani Koroisamanunu" userId="de54dbca-82b6-41f3-ba5b-7f0c1d5f9f15" providerId="ADAL" clId="{9DC8AAC5-46D7-4792-BE50-91AA94B77304}" dt="2022-11-29T18:06:17.688" v="3820" actId="20577"/>
        <pc:sldMkLst>
          <pc:docMk/>
          <pc:sldMk cId="1693709906" sldId="432"/>
        </pc:sldMkLst>
        <pc:spChg chg="mod">
          <ac:chgData name="Vani Koroisamanunu" userId="de54dbca-82b6-41f3-ba5b-7f0c1d5f9f15" providerId="ADAL" clId="{9DC8AAC5-46D7-4792-BE50-91AA94B77304}" dt="2022-11-29T17:59:11.801" v="3580" actId="20577"/>
          <ac:spMkLst>
            <pc:docMk/>
            <pc:sldMk cId="1693709906" sldId="432"/>
            <ac:spMk id="2" creationId="{679F38D7-82E7-427F-9DFC-3C9A8E59F3D7}"/>
          </ac:spMkLst>
        </pc:spChg>
        <pc:spChg chg="del">
          <ac:chgData name="Vani Koroisamanunu" userId="de54dbca-82b6-41f3-ba5b-7f0c1d5f9f15" providerId="ADAL" clId="{9DC8AAC5-46D7-4792-BE50-91AA94B77304}" dt="2022-11-23T18:11:41.364" v="1424" actId="478"/>
          <ac:spMkLst>
            <pc:docMk/>
            <pc:sldMk cId="1693709906" sldId="432"/>
            <ac:spMk id="3" creationId="{B31DCA80-4A7D-45B3-9D97-822484EA7B8F}"/>
          </ac:spMkLst>
        </pc:spChg>
        <pc:picChg chg="add mod">
          <ac:chgData name="Vani Koroisamanunu" userId="de54dbca-82b6-41f3-ba5b-7f0c1d5f9f15" providerId="ADAL" clId="{9DC8AAC5-46D7-4792-BE50-91AA94B77304}" dt="2022-11-23T18:40:10.304" v="1645" actId="1076"/>
          <ac:picMkLst>
            <pc:docMk/>
            <pc:sldMk cId="1693709906" sldId="432"/>
            <ac:picMk id="5" creationId="{C1C744E4-545F-46D3-A1B4-9BD6BAB6179F}"/>
          </ac:picMkLst>
        </pc:picChg>
        <pc:picChg chg="add mod">
          <ac:chgData name="Vani Koroisamanunu" userId="de54dbca-82b6-41f3-ba5b-7f0c1d5f9f15" providerId="ADAL" clId="{9DC8AAC5-46D7-4792-BE50-91AA94B77304}" dt="2022-11-23T18:40:08.758" v="1644" actId="1076"/>
          <ac:picMkLst>
            <pc:docMk/>
            <pc:sldMk cId="1693709906" sldId="432"/>
            <ac:picMk id="6" creationId="{6ABB6C3F-E767-413C-B4F0-A18B061B39FB}"/>
          </ac:picMkLst>
        </pc:picChg>
        <pc:picChg chg="add mod">
          <ac:chgData name="Vani Koroisamanunu" userId="de54dbca-82b6-41f3-ba5b-7f0c1d5f9f15" providerId="ADAL" clId="{9DC8AAC5-46D7-4792-BE50-91AA94B77304}" dt="2022-11-23T18:40:13.319" v="1646" actId="14100"/>
          <ac:picMkLst>
            <pc:docMk/>
            <pc:sldMk cId="1693709906" sldId="432"/>
            <ac:picMk id="8" creationId="{A1422951-BFA2-4032-9751-DAC84BD6721A}"/>
          </ac:picMkLst>
        </pc:picChg>
      </pc:sldChg>
      <pc:sldChg chg="addSp delSp modSp add mod modNotesTx">
        <pc:chgData name="Vani Koroisamanunu" userId="de54dbca-82b6-41f3-ba5b-7f0c1d5f9f15" providerId="ADAL" clId="{9DC8AAC5-46D7-4792-BE50-91AA94B77304}" dt="2022-12-01T21:11:23.161" v="5538" actId="20577"/>
        <pc:sldMkLst>
          <pc:docMk/>
          <pc:sldMk cId="2679520716" sldId="433"/>
        </pc:sldMkLst>
        <pc:spChg chg="mod">
          <ac:chgData name="Vani Koroisamanunu" userId="de54dbca-82b6-41f3-ba5b-7f0c1d5f9f15" providerId="ADAL" clId="{9DC8AAC5-46D7-4792-BE50-91AA94B77304}" dt="2022-11-28T20:33:51.874" v="3280" actId="207"/>
          <ac:spMkLst>
            <pc:docMk/>
            <pc:sldMk cId="2679520716" sldId="433"/>
            <ac:spMk id="2" creationId="{679F38D7-82E7-427F-9DFC-3C9A8E59F3D7}"/>
          </ac:spMkLst>
        </pc:spChg>
        <pc:spChg chg="add mod">
          <ac:chgData name="Vani Koroisamanunu" userId="de54dbca-82b6-41f3-ba5b-7f0c1d5f9f15" providerId="ADAL" clId="{9DC8AAC5-46D7-4792-BE50-91AA94B77304}" dt="2022-11-23T18:25:29.360" v="1459" actId="14100"/>
          <ac:spMkLst>
            <pc:docMk/>
            <pc:sldMk cId="2679520716" sldId="433"/>
            <ac:spMk id="4" creationId="{C357681A-D4EB-4FA1-BF5D-38A1FDE62E11}"/>
          </ac:spMkLst>
        </pc:spChg>
        <pc:spChg chg="add mod">
          <ac:chgData name="Vani Koroisamanunu" userId="de54dbca-82b6-41f3-ba5b-7f0c1d5f9f15" providerId="ADAL" clId="{9DC8AAC5-46D7-4792-BE50-91AA94B77304}" dt="2022-11-23T18:26:51.981" v="1464" actId="27636"/>
          <ac:spMkLst>
            <pc:docMk/>
            <pc:sldMk cId="2679520716" sldId="433"/>
            <ac:spMk id="7" creationId="{1F72D467-CB9E-4EE5-853C-0090F1B3D8A8}"/>
          </ac:spMkLst>
        </pc:spChg>
        <pc:picChg chg="del">
          <ac:chgData name="Vani Koroisamanunu" userId="de54dbca-82b6-41f3-ba5b-7f0c1d5f9f15" providerId="ADAL" clId="{9DC8AAC5-46D7-4792-BE50-91AA94B77304}" dt="2022-11-23T18:23:53.821" v="1433" actId="478"/>
          <ac:picMkLst>
            <pc:docMk/>
            <pc:sldMk cId="2679520716" sldId="433"/>
            <ac:picMk id="5" creationId="{C1C744E4-545F-46D3-A1B4-9BD6BAB6179F}"/>
          </ac:picMkLst>
        </pc:picChg>
        <pc:picChg chg="add mod">
          <ac:chgData name="Vani Koroisamanunu" userId="de54dbca-82b6-41f3-ba5b-7f0c1d5f9f15" providerId="ADAL" clId="{9DC8AAC5-46D7-4792-BE50-91AA94B77304}" dt="2022-11-23T18:27:12.063" v="1467" actId="14100"/>
          <ac:picMkLst>
            <pc:docMk/>
            <pc:sldMk cId="2679520716" sldId="433"/>
            <ac:picMk id="6" creationId="{34412096-EA72-45A0-80AA-3D5A84E85CB9}"/>
          </ac:picMkLst>
        </pc:picChg>
      </pc:sldChg>
      <pc:sldChg chg="addSp delSp modSp add mod ord modNotesTx">
        <pc:chgData name="Vani Koroisamanunu" userId="de54dbca-82b6-41f3-ba5b-7f0c1d5f9f15" providerId="ADAL" clId="{9DC8AAC5-46D7-4792-BE50-91AA94B77304}" dt="2022-11-29T18:09:50.191" v="3837" actId="20577"/>
        <pc:sldMkLst>
          <pc:docMk/>
          <pc:sldMk cId="1016976742" sldId="434"/>
        </pc:sldMkLst>
        <pc:spChg chg="mod">
          <ac:chgData name="Vani Koroisamanunu" userId="de54dbca-82b6-41f3-ba5b-7f0c1d5f9f15" providerId="ADAL" clId="{9DC8AAC5-46D7-4792-BE50-91AA94B77304}" dt="2022-11-28T20:32:41.827" v="3268" actId="207"/>
          <ac:spMkLst>
            <pc:docMk/>
            <pc:sldMk cId="1016976742" sldId="434"/>
            <ac:spMk id="2" creationId="{679F38D7-82E7-427F-9DFC-3C9A8E59F3D7}"/>
          </ac:spMkLst>
        </pc:spChg>
        <pc:spChg chg="add mod">
          <ac:chgData name="Vani Koroisamanunu" userId="de54dbca-82b6-41f3-ba5b-7f0c1d5f9f15" providerId="ADAL" clId="{9DC8AAC5-46D7-4792-BE50-91AA94B77304}" dt="2022-11-24T03:22:41.854" v="2268" actId="21"/>
          <ac:spMkLst>
            <pc:docMk/>
            <pc:sldMk cId="1016976742" sldId="434"/>
            <ac:spMk id="4" creationId="{299909C3-FF0B-4757-89BA-149C62E393A4}"/>
          </ac:spMkLst>
        </pc:spChg>
        <pc:spChg chg="add del mod">
          <ac:chgData name="Vani Koroisamanunu" userId="de54dbca-82b6-41f3-ba5b-7f0c1d5f9f15" providerId="ADAL" clId="{9DC8AAC5-46D7-4792-BE50-91AA94B77304}" dt="2022-11-24T03:24:06.266" v="2296" actId="478"/>
          <ac:spMkLst>
            <pc:docMk/>
            <pc:sldMk cId="1016976742" sldId="434"/>
            <ac:spMk id="7" creationId="{4F17988C-F418-444D-893D-AC1A14010D07}"/>
          </ac:spMkLst>
        </pc:spChg>
        <pc:spChg chg="add mod">
          <ac:chgData name="Vani Koroisamanunu" userId="de54dbca-82b6-41f3-ba5b-7f0c1d5f9f15" providerId="ADAL" clId="{9DC8AAC5-46D7-4792-BE50-91AA94B77304}" dt="2022-11-24T03:23:58.480" v="2295" actId="14100"/>
          <ac:spMkLst>
            <pc:docMk/>
            <pc:sldMk cId="1016976742" sldId="434"/>
            <ac:spMk id="8" creationId="{F0E37BD9-7484-408D-BC6A-05473FCD9962}"/>
          </ac:spMkLst>
        </pc:spChg>
        <pc:picChg chg="del">
          <ac:chgData name="Vani Koroisamanunu" userId="de54dbca-82b6-41f3-ba5b-7f0c1d5f9f15" providerId="ADAL" clId="{9DC8AAC5-46D7-4792-BE50-91AA94B77304}" dt="2022-11-23T18:28:37.319" v="1495" actId="478"/>
          <ac:picMkLst>
            <pc:docMk/>
            <pc:sldMk cId="1016976742" sldId="434"/>
            <ac:picMk id="5" creationId="{C1C744E4-545F-46D3-A1B4-9BD6BAB6179F}"/>
          </ac:picMkLst>
        </pc:picChg>
        <pc:picChg chg="add mod">
          <ac:chgData name="Vani Koroisamanunu" userId="de54dbca-82b6-41f3-ba5b-7f0c1d5f9f15" providerId="ADAL" clId="{9DC8AAC5-46D7-4792-BE50-91AA94B77304}" dt="2022-11-29T18:09:38.267" v="3836" actId="14100"/>
          <ac:picMkLst>
            <pc:docMk/>
            <pc:sldMk cId="1016976742" sldId="434"/>
            <ac:picMk id="6" creationId="{B1FB9507-FA95-4F2E-84E0-D82A54A63460}"/>
          </ac:picMkLst>
        </pc:picChg>
        <pc:picChg chg="add mod">
          <ac:chgData name="Vani Koroisamanunu" userId="de54dbca-82b6-41f3-ba5b-7f0c1d5f9f15" providerId="ADAL" clId="{9DC8AAC5-46D7-4792-BE50-91AA94B77304}" dt="2022-11-29T18:09:27.656" v="3835" actId="14100"/>
          <ac:picMkLst>
            <pc:docMk/>
            <pc:sldMk cId="1016976742" sldId="434"/>
            <ac:picMk id="9" creationId="{83C93681-C83B-4A58-9592-BBCB0D65C757}"/>
          </ac:picMkLst>
        </pc:picChg>
        <pc:picChg chg="add mod">
          <ac:chgData name="Vani Koroisamanunu" userId="de54dbca-82b6-41f3-ba5b-7f0c1d5f9f15" providerId="ADAL" clId="{9DC8AAC5-46D7-4792-BE50-91AA94B77304}" dt="2022-11-29T18:09:21.649" v="3833" actId="1076"/>
          <ac:picMkLst>
            <pc:docMk/>
            <pc:sldMk cId="1016976742" sldId="434"/>
            <ac:picMk id="11" creationId="{65E5B7A9-9299-41D0-9673-C6A5C5090A16}"/>
          </ac:picMkLst>
        </pc:picChg>
      </pc:sldChg>
      <pc:sldChg chg="addSp delSp modSp add mod ord delAnim modNotesTx">
        <pc:chgData name="Vani Koroisamanunu" userId="de54dbca-82b6-41f3-ba5b-7f0c1d5f9f15" providerId="ADAL" clId="{9DC8AAC5-46D7-4792-BE50-91AA94B77304}" dt="2022-11-24T20:10:20.889" v="2362" actId="20577"/>
        <pc:sldMkLst>
          <pc:docMk/>
          <pc:sldMk cId="1886791082" sldId="435"/>
        </pc:sldMkLst>
        <pc:spChg chg="add del mod">
          <ac:chgData name="Vani Koroisamanunu" userId="de54dbca-82b6-41f3-ba5b-7f0c1d5f9f15" providerId="ADAL" clId="{9DC8AAC5-46D7-4792-BE50-91AA94B77304}" dt="2022-11-23T19:00:41.002" v="1907" actId="478"/>
          <ac:spMkLst>
            <pc:docMk/>
            <pc:sldMk cId="1886791082" sldId="435"/>
            <ac:spMk id="3" creationId="{B22D913B-5501-41D6-9D9F-1A7BE8AAAE31}"/>
          </ac:spMkLst>
        </pc:spChg>
        <pc:spChg chg="add del mod">
          <ac:chgData name="Vani Koroisamanunu" userId="de54dbca-82b6-41f3-ba5b-7f0c1d5f9f15" providerId="ADAL" clId="{9DC8AAC5-46D7-4792-BE50-91AA94B77304}" dt="2022-11-23T19:00:38.126" v="1906" actId="478"/>
          <ac:spMkLst>
            <pc:docMk/>
            <pc:sldMk cId="1886791082" sldId="435"/>
            <ac:spMk id="4" creationId="{D8F830E1-FF79-41D1-A0D4-1A0C8373A0B4}"/>
          </ac:spMkLst>
        </pc:spChg>
        <pc:spChg chg="del">
          <ac:chgData name="Vani Koroisamanunu" userId="de54dbca-82b6-41f3-ba5b-7f0c1d5f9f15" providerId="ADAL" clId="{9DC8AAC5-46D7-4792-BE50-91AA94B77304}" dt="2022-11-23T19:00:05.198" v="1901" actId="478"/>
          <ac:spMkLst>
            <pc:docMk/>
            <pc:sldMk cId="1886791082" sldId="435"/>
            <ac:spMk id="9" creationId="{6E57F9ED-40CD-4C56-8D90-6E94C9A153C8}"/>
          </ac:spMkLst>
        </pc:spChg>
        <pc:picChg chg="add mod">
          <ac:chgData name="Vani Koroisamanunu" userId="de54dbca-82b6-41f3-ba5b-7f0c1d5f9f15" providerId="ADAL" clId="{9DC8AAC5-46D7-4792-BE50-91AA94B77304}" dt="2022-11-23T19:01:06.162" v="1915" actId="1076"/>
          <ac:picMkLst>
            <pc:docMk/>
            <pc:sldMk cId="1886791082" sldId="435"/>
            <ac:picMk id="5" creationId="{AF5B5E51-5D77-4FB1-90A0-0B9C56E10185}"/>
          </ac:picMkLst>
        </pc:picChg>
        <pc:picChg chg="del">
          <ac:chgData name="Vani Koroisamanunu" userId="de54dbca-82b6-41f3-ba5b-7f0c1d5f9f15" providerId="ADAL" clId="{9DC8AAC5-46D7-4792-BE50-91AA94B77304}" dt="2022-11-23T18:59:25.332" v="1878" actId="478"/>
          <ac:picMkLst>
            <pc:docMk/>
            <pc:sldMk cId="1886791082" sldId="435"/>
            <ac:picMk id="6" creationId="{703F9C04-1C85-4D2C-96C6-D0110FD7DDD8}"/>
          </ac:picMkLst>
        </pc:picChg>
      </pc:sldChg>
      <pc:sldChg chg="addSp delSp modSp add mod ord delAnim modAnim modNotesTx">
        <pc:chgData name="Vani Koroisamanunu" userId="de54dbca-82b6-41f3-ba5b-7f0c1d5f9f15" providerId="ADAL" clId="{9DC8AAC5-46D7-4792-BE50-91AA94B77304}" dt="2022-12-01T04:11:55.572" v="5002" actId="20577"/>
        <pc:sldMkLst>
          <pc:docMk/>
          <pc:sldMk cId="2190384677" sldId="436"/>
        </pc:sldMkLst>
        <pc:spChg chg="mod">
          <ac:chgData name="Vani Koroisamanunu" userId="de54dbca-82b6-41f3-ba5b-7f0c1d5f9f15" providerId="ADAL" clId="{9DC8AAC5-46D7-4792-BE50-91AA94B77304}" dt="2022-11-28T20:34:01.899" v="3282" actId="207"/>
          <ac:spMkLst>
            <pc:docMk/>
            <pc:sldMk cId="2190384677" sldId="436"/>
            <ac:spMk id="2" creationId="{679F38D7-82E7-427F-9DFC-3C9A8E59F3D7}"/>
          </ac:spMkLst>
        </pc:spChg>
        <pc:spChg chg="add del mod">
          <ac:chgData name="Vani Koroisamanunu" userId="de54dbca-82b6-41f3-ba5b-7f0c1d5f9f15" providerId="ADAL" clId="{9DC8AAC5-46D7-4792-BE50-91AA94B77304}" dt="2022-11-29T18:06:28.423" v="3821" actId="478"/>
          <ac:spMkLst>
            <pc:docMk/>
            <pc:sldMk cId="2190384677" sldId="436"/>
            <ac:spMk id="7" creationId="{291AEECC-A575-4003-8844-34A3F19435CD}"/>
          </ac:spMkLst>
        </pc:spChg>
        <pc:spChg chg="add del mod">
          <ac:chgData name="Vani Koroisamanunu" userId="de54dbca-82b6-41f3-ba5b-7f0c1d5f9f15" providerId="ADAL" clId="{9DC8AAC5-46D7-4792-BE50-91AA94B77304}" dt="2022-11-28T20:20:40.414" v="3192"/>
          <ac:spMkLst>
            <pc:docMk/>
            <pc:sldMk cId="2190384677" sldId="436"/>
            <ac:spMk id="12" creationId="{4B4793C2-2740-41D3-8B31-7E4221B42EE7}"/>
          </ac:spMkLst>
        </pc:spChg>
        <pc:spChg chg="add mod">
          <ac:chgData name="Vani Koroisamanunu" userId="de54dbca-82b6-41f3-ba5b-7f0c1d5f9f15" providerId="ADAL" clId="{9DC8AAC5-46D7-4792-BE50-91AA94B77304}" dt="2022-11-28T20:23:19.436" v="3236" actId="208"/>
          <ac:spMkLst>
            <pc:docMk/>
            <pc:sldMk cId="2190384677" sldId="436"/>
            <ac:spMk id="13" creationId="{4C0D62FA-7C80-4A9E-BBF2-8BDB9E9A3C45}"/>
          </ac:spMkLst>
        </pc:spChg>
        <pc:spChg chg="add mod">
          <ac:chgData name="Vani Koroisamanunu" userId="de54dbca-82b6-41f3-ba5b-7f0c1d5f9f15" providerId="ADAL" clId="{9DC8AAC5-46D7-4792-BE50-91AA94B77304}" dt="2022-11-28T20:23:28.236" v="3239" actId="208"/>
          <ac:spMkLst>
            <pc:docMk/>
            <pc:sldMk cId="2190384677" sldId="436"/>
            <ac:spMk id="14" creationId="{0868B289-2A11-4A83-934D-909F06AD4B2C}"/>
          </ac:spMkLst>
        </pc:spChg>
        <pc:spChg chg="add mod">
          <ac:chgData name="Vani Koroisamanunu" userId="de54dbca-82b6-41f3-ba5b-7f0c1d5f9f15" providerId="ADAL" clId="{9DC8AAC5-46D7-4792-BE50-91AA94B77304}" dt="2022-11-28T20:23:37.516" v="3241" actId="208"/>
          <ac:spMkLst>
            <pc:docMk/>
            <pc:sldMk cId="2190384677" sldId="436"/>
            <ac:spMk id="15" creationId="{A521518E-B7BA-4F15-8890-C04018235B8A}"/>
          </ac:spMkLst>
        </pc:spChg>
        <pc:spChg chg="add mod">
          <ac:chgData name="Vani Koroisamanunu" userId="de54dbca-82b6-41f3-ba5b-7f0c1d5f9f15" providerId="ADAL" clId="{9DC8AAC5-46D7-4792-BE50-91AA94B77304}" dt="2022-11-28T20:23:34.125" v="3240" actId="208"/>
          <ac:spMkLst>
            <pc:docMk/>
            <pc:sldMk cId="2190384677" sldId="436"/>
            <ac:spMk id="16" creationId="{600B2249-EF17-4AAA-A42C-8056B9CE8F36}"/>
          </ac:spMkLst>
        </pc:spChg>
        <pc:picChg chg="add mod">
          <ac:chgData name="Vani Koroisamanunu" userId="de54dbca-82b6-41f3-ba5b-7f0c1d5f9f15" providerId="ADAL" clId="{9DC8AAC5-46D7-4792-BE50-91AA94B77304}" dt="2022-11-28T20:21:25.869" v="3205" actId="1076"/>
          <ac:picMkLst>
            <pc:docMk/>
            <pc:sldMk cId="2190384677" sldId="436"/>
            <ac:picMk id="4" creationId="{75A7725A-DD90-4F9C-8D33-23319783B28A}"/>
          </ac:picMkLst>
        </pc:picChg>
        <pc:picChg chg="del">
          <ac:chgData name="Vani Koroisamanunu" userId="de54dbca-82b6-41f3-ba5b-7f0c1d5f9f15" providerId="ADAL" clId="{9DC8AAC5-46D7-4792-BE50-91AA94B77304}" dt="2022-11-23T19:02:53.887" v="1920" actId="478"/>
          <ac:picMkLst>
            <pc:docMk/>
            <pc:sldMk cId="2190384677" sldId="436"/>
            <ac:picMk id="5" creationId="{C1C744E4-545F-46D3-A1B4-9BD6BAB6179F}"/>
          </ac:picMkLst>
        </pc:picChg>
        <pc:picChg chg="del">
          <ac:chgData name="Vani Koroisamanunu" userId="de54dbca-82b6-41f3-ba5b-7f0c1d5f9f15" providerId="ADAL" clId="{9DC8AAC5-46D7-4792-BE50-91AA94B77304}" dt="2022-11-23T19:02:53.309" v="1919" actId="478"/>
          <ac:picMkLst>
            <pc:docMk/>
            <pc:sldMk cId="2190384677" sldId="436"/>
            <ac:picMk id="6" creationId="{6ABB6C3F-E767-413C-B4F0-A18B061B39FB}"/>
          </ac:picMkLst>
        </pc:picChg>
        <pc:picChg chg="add mod">
          <ac:chgData name="Vani Koroisamanunu" userId="de54dbca-82b6-41f3-ba5b-7f0c1d5f9f15" providerId="ADAL" clId="{9DC8AAC5-46D7-4792-BE50-91AA94B77304}" dt="2022-11-28T20:22:25.534" v="3224" actId="14100"/>
          <ac:picMkLst>
            <pc:docMk/>
            <pc:sldMk cId="2190384677" sldId="436"/>
            <ac:picMk id="6" creationId="{EC8F5A05-57C0-4963-8DE0-A897C7FA4ED5}"/>
          </ac:picMkLst>
        </pc:picChg>
        <pc:picChg chg="del">
          <ac:chgData name="Vani Koroisamanunu" userId="de54dbca-82b6-41f3-ba5b-7f0c1d5f9f15" providerId="ADAL" clId="{9DC8AAC5-46D7-4792-BE50-91AA94B77304}" dt="2022-11-23T19:02:54.864" v="1921" actId="478"/>
          <ac:picMkLst>
            <pc:docMk/>
            <pc:sldMk cId="2190384677" sldId="436"/>
            <ac:picMk id="8" creationId="{A1422951-BFA2-4032-9751-DAC84BD6721A}"/>
          </ac:picMkLst>
        </pc:picChg>
        <pc:picChg chg="add mod">
          <ac:chgData name="Vani Koroisamanunu" userId="de54dbca-82b6-41f3-ba5b-7f0c1d5f9f15" providerId="ADAL" clId="{9DC8AAC5-46D7-4792-BE50-91AA94B77304}" dt="2022-11-28T20:21:52.329" v="3214" actId="1076"/>
          <ac:picMkLst>
            <pc:docMk/>
            <pc:sldMk cId="2190384677" sldId="436"/>
            <ac:picMk id="9" creationId="{483E83AF-E1D4-44F8-A8FD-58DDA7D35A95}"/>
          </ac:picMkLst>
        </pc:picChg>
        <pc:picChg chg="add mod">
          <ac:chgData name="Vani Koroisamanunu" userId="de54dbca-82b6-41f3-ba5b-7f0c1d5f9f15" providerId="ADAL" clId="{9DC8AAC5-46D7-4792-BE50-91AA94B77304}" dt="2022-11-28T20:22:43.593" v="3230" actId="14100"/>
          <ac:picMkLst>
            <pc:docMk/>
            <pc:sldMk cId="2190384677" sldId="436"/>
            <ac:picMk id="11" creationId="{DA13A15B-9703-43A7-918F-4CE57CC8A0B2}"/>
          </ac:picMkLst>
        </pc:picChg>
      </pc:sldChg>
      <pc:sldChg chg="addSp delSp modSp add del mod">
        <pc:chgData name="Vani Koroisamanunu" userId="de54dbca-82b6-41f3-ba5b-7f0c1d5f9f15" providerId="ADAL" clId="{9DC8AAC5-46D7-4792-BE50-91AA94B77304}" dt="2022-11-24T03:07:51.679" v="2200" actId="2696"/>
        <pc:sldMkLst>
          <pc:docMk/>
          <pc:sldMk cId="2383152727" sldId="437"/>
        </pc:sldMkLst>
        <pc:spChg chg="del">
          <ac:chgData name="Vani Koroisamanunu" userId="de54dbca-82b6-41f3-ba5b-7f0c1d5f9f15" providerId="ADAL" clId="{9DC8AAC5-46D7-4792-BE50-91AA94B77304}" dt="2022-11-24T02:58:27.795" v="2150" actId="478"/>
          <ac:spMkLst>
            <pc:docMk/>
            <pc:sldMk cId="2383152727" sldId="437"/>
            <ac:spMk id="5" creationId="{45AD9FED-8CA1-4669-AD75-8DB6666847E3}"/>
          </ac:spMkLst>
        </pc:spChg>
        <pc:spChg chg="del">
          <ac:chgData name="Vani Koroisamanunu" userId="de54dbca-82b6-41f3-ba5b-7f0c1d5f9f15" providerId="ADAL" clId="{9DC8AAC5-46D7-4792-BE50-91AA94B77304}" dt="2022-11-24T02:58:23.130" v="2147" actId="478"/>
          <ac:spMkLst>
            <pc:docMk/>
            <pc:sldMk cId="2383152727" sldId="437"/>
            <ac:spMk id="6" creationId="{BA442C93-7EFD-4306-BC15-C30B071B3407}"/>
          </ac:spMkLst>
        </pc:spChg>
        <pc:spChg chg="del">
          <ac:chgData name="Vani Koroisamanunu" userId="de54dbca-82b6-41f3-ba5b-7f0c1d5f9f15" providerId="ADAL" clId="{9DC8AAC5-46D7-4792-BE50-91AA94B77304}" dt="2022-11-24T02:58:25.248" v="2149" actId="478"/>
          <ac:spMkLst>
            <pc:docMk/>
            <pc:sldMk cId="2383152727" sldId="437"/>
            <ac:spMk id="7" creationId="{B6490EF3-97E9-40FA-904B-9676627F28BF}"/>
          </ac:spMkLst>
        </pc:spChg>
        <pc:spChg chg="del">
          <ac:chgData name="Vani Koroisamanunu" userId="de54dbca-82b6-41f3-ba5b-7f0c1d5f9f15" providerId="ADAL" clId="{9DC8AAC5-46D7-4792-BE50-91AA94B77304}" dt="2022-11-24T02:58:24.098" v="2148" actId="478"/>
          <ac:spMkLst>
            <pc:docMk/>
            <pc:sldMk cId="2383152727" sldId="437"/>
            <ac:spMk id="8" creationId="{DDDBEB6A-71B2-4D74-B8CA-5208021CBA05}"/>
          </ac:spMkLst>
        </pc:spChg>
        <pc:spChg chg="mod">
          <ac:chgData name="Vani Koroisamanunu" userId="de54dbca-82b6-41f3-ba5b-7f0c1d5f9f15" providerId="ADAL" clId="{9DC8AAC5-46D7-4792-BE50-91AA94B77304}" dt="2022-11-24T03:00:25.400" v="2165" actId="404"/>
          <ac:spMkLst>
            <pc:docMk/>
            <pc:sldMk cId="2383152727" sldId="437"/>
            <ac:spMk id="9" creationId="{F2BC7163-D336-43F6-9E20-53628A379590}"/>
          </ac:spMkLst>
        </pc:spChg>
        <pc:picChg chg="add mod">
          <ac:chgData name="Vani Koroisamanunu" userId="de54dbca-82b6-41f3-ba5b-7f0c1d5f9f15" providerId="ADAL" clId="{9DC8AAC5-46D7-4792-BE50-91AA94B77304}" dt="2022-11-24T02:59:59.166" v="2163" actId="14100"/>
          <ac:picMkLst>
            <pc:docMk/>
            <pc:sldMk cId="2383152727" sldId="437"/>
            <ac:picMk id="3" creationId="{D84EEF37-A418-4664-AC34-A2A17839D41E}"/>
          </ac:picMkLst>
        </pc:picChg>
        <pc:picChg chg="del">
          <ac:chgData name="Vani Koroisamanunu" userId="de54dbca-82b6-41f3-ba5b-7f0c1d5f9f15" providerId="ADAL" clId="{9DC8AAC5-46D7-4792-BE50-91AA94B77304}" dt="2022-11-24T02:58:19.994" v="2146" actId="478"/>
          <ac:picMkLst>
            <pc:docMk/>
            <pc:sldMk cId="2383152727" sldId="437"/>
            <ac:picMk id="4" creationId="{DB6BE582-38D0-43B7-86EB-8F09D949CBE8}"/>
          </ac:picMkLst>
        </pc:picChg>
        <pc:picChg chg="add mod">
          <ac:chgData name="Vani Koroisamanunu" userId="de54dbca-82b6-41f3-ba5b-7f0c1d5f9f15" providerId="ADAL" clId="{9DC8AAC5-46D7-4792-BE50-91AA94B77304}" dt="2022-11-24T02:59:54.271" v="2162" actId="14100"/>
          <ac:picMkLst>
            <pc:docMk/>
            <pc:sldMk cId="2383152727" sldId="437"/>
            <ac:picMk id="10" creationId="{01067587-B129-49EF-A71F-7A8790A9635A}"/>
          </ac:picMkLst>
        </pc:picChg>
      </pc:sldChg>
      <pc:sldChg chg="modSp add mod">
        <pc:chgData name="Vani Koroisamanunu" userId="de54dbca-82b6-41f3-ba5b-7f0c1d5f9f15" providerId="ADAL" clId="{9DC8AAC5-46D7-4792-BE50-91AA94B77304}" dt="2022-11-24T23:12:35.933" v="2963" actId="1076"/>
        <pc:sldMkLst>
          <pc:docMk/>
          <pc:sldMk cId="4119508694" sldId="437"/>
        </pc:sldMkLst>
        <pc:spChg chg="mod">
          <ac:chgData name="Vani Koroisamanunu" userId="de54dbca-82b6-41f3-ba5b-7f0c1d5f9f15" providerId="ADAL" clId="{9DC8AAC5-46D7-4792-BE50-91AA94B77304}" dt="2022-11-24T23:12:35.933" v="2963" actId="1076"/>
          <ac:spMkLst>
            <pc:docMk/>
            <pc:sldMk cId="4119508694" sldId="437"/>
            <ac:spMk id="2" creationId="{679F38D7-82E7-427F-9DFC-3C9A8E59F3D7}"/>
          </ac:spMkLst>
        </pc:spChg>
      </pc:sldChg>
      <pc:sldChg chg="modSp add mod modNotesTx">
        <pc:chgData name="Vani Koroisamanunu" userId="de54dbca-82b6-41f3-ba5b-7f0c1d5f9f15" providerId="ADAL" clId="{9DC8AAC5-46D7-4792-BE50-91AA94B77304}" dt="2022-11-29T19:27:42.173" v="4437" actId="6549"/>
        <pc:sldMkLst>
          <pc:docMk/>
          <pc:sldMk cId="3934544215" sldId="438"/>
        </pc:sldMkLst>
        <pc:spChg chg="mod">
          <ac:chgData name="Vani Koroisamanunu" userId="de54dbca-82b6-41f3-ba5b-7f0c1d5f9f15" providerId="ADAL" clId="{9DC8AAC5-46D7-4792-BE50-91AA94B77304}" dt="2022-11-28T20:34:49.774" v="3287" actId="207"/>
          <ac:spMkLst>
            <pc:docMk/>
            <pc:sldMk cId="3934544215" sldId="438"/>
            <ac:spMk id="4" creationId="{59406162-85FB-4E95-B762-D83B2CB07399}"/>
          </ac:spMkLst>
        </pc:spChg>
      </pc:sldChg>
      <pc:sldChg chg="modSp add del mod">
        <pc:chgData name="Vani Koroisamanunu" userId="de54dbca-82b6-41f3-ba5b-7f0c1d5f9f15" providerId="ADAL" clId="{9DC8AAC5-46D7-4792-BE50-91AA94B77304}" dt="2022-11-29T17:52:56.207" v="3508" actId="2696"/>
        <pc:sldMkLst>
          <pc:docMk/>
          <pc:sldMk cId="363920370" sldId="439"/>
        </pc:sldMkLst>
        <pc:spChg chg="mod">
          <ac:chgData name="Vani Koroisamanunu" userId="de54dbca-82b6-41f3-ba5b-7f0c1d5f9f15" providerId="ADAL" clId="{9DC8AAC5-46D7-4792-BE50-91AA94B77304}" dt="2022-11-29T17:52:39.767" v="3507" actId="1076"/>
          <ac:spMkLst>
            <pc:docMk/>
            <pc:sldMk cId="363920370" sldId="439"/>
            <ac:spMk id="2" creationId="{00000000-0000-0000-0000-000000000000}"/>
          </ac:spMkLst>
        </pc:spChg>
      </pc:sldChg>
      <pc:sldChg chg="modSp add mod modNotesTx">
        <pc:chgData name="Vani Koroisamanunu" userId="de54dbca-82b6-41f3-ba5b-7f0c1d5f9f15" providerId="ADAL" clId="{9DC8AAC5-46D7-4792-BE50-91AA94B77304}" dt="2022-11-29T19:30:05.143" v="4479" actId="20577"/>
        <pc:sldMkLst>
          <pc:docMk/>
          <pc:sldMk cId="1307263395" sldId="439"/>
        </pc:sldMkLst>
        <pc:spChg chg="mod">
          <ac:chgData name="Vani Koroisamanunu" userId="de54dbca-82b6-41f3-ba5b-7f0c1d5f9f15" providerId="ADAL" clId="{9DC8AAC5-46D7-4792-BE50-91AA94B77304}" dt="2022-11-29T19:30:05.143" v="4479" actId="20577"/>
          <ac:spMkLst>
            <pc:docMk/>
            <pc:sldMk cId="1307263395" sldId="439"/>
            <ac:spMk id="9" creationId="{F2BC7163-D336-43F6-9E20-53628A379590}"/>
          </ac:spMkLst>
        </pc:spChg>
      </pc:sldChg>
      <pc:sldMasterChg chg="add del addSldLayout delSldLayout">
        <pc:chgData name="Vani Koroisamanunu" userId="de54dbca-82b6-41f3-ba5b-7f0c1d5f9f15" providerId="ADAL" clId="{9DC8AAC5-46D7-4792-BE50-91AA94B77304}" dt="2022-11-29T17:52:56.207" v="3508" actId="2696"/>
        <pc:sldMasterMkLst>
          <pc:docMk/>
          <pc:sldMasterMk cId="1944039382" sldId="2147483648"/>
        </pc:sldMasterMkLst>
        <pc:sldLayoutChg chg="add del">
          <pc:chgData name="Vani Koroisamanunu" userId="de54dbca-82b6-41f3-ba5b-7f0c1d5f9f15" providerId="ADAL" clId="{9DC8AAC5-46D7-4792-BE50-91AA94B77304}" dt="2022-11-29T17:52:56.207" v="3508" actId="2696"/>
          <pc:sldLayoutMkLst>
            <pc:docMk/>
            <pc:sldMasterMk cId="1944039382" sldId="2147483648"/>
            <pc:sldLayoutMk cId="3253875174" sldId="2147483649"/>
          </pc:sldLayoutMkLst>
        </pc:sldLayoutChg>
      </pc:sldMasterChg>
      <pc:sldMasterChg chg="replId modSldLayout">
        <pc:chgData name="Vani Koroisamanunu" userId="de54dbca-82b6-41f3-ba5b-7f0c1d5f9f15" providerId="ADAL" clId="{9DC8AAC5-46D7-4792-BE50-91AA94B77304}" dt="2022-11-29T17:51:48.129" v="3504" actId="27028"/>
        <pc:sldMasterMkLst>
          <pc:docMk/>
          <pc:sldMasterMk cId="0" sldId="2147483652"/>
        </pc:sldMasterMkLst>
        <pc:sldLayoutChg chg="replId">
          <pc:chgData name="Vani Koroisamanunu" userId="de54dbca-82b6-41f3-ba5b-7f0c1d5f9f15" providerId="ADAL" clId="{9DC8AAC5-46D7-4792-BE50-91AA94B77304}" dt="2022-11-29T17:51:48.129" v="3504" actId="27028"/>
          <pc:sldLayoutMkLst>
            <pc:docMk/>
            <pc:sldMasterMk cId="0" sldId="2147483652"/>
            <pc:sldLayoutMk cId="0" sldId="21474836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5"/>
          <p:cNvSpPr>
            <a:spLocks noGrp="1" noChangeArrowheads="1"/>
          </p:cNvSpPr>
          <p:nvPr>
            <p:ph type="sldNum" sz="quarter" idx="5"/>
          </p:nvPr>
        </p:nvSpPr>
        <p:spPr/>
        <p:txBody>
          <a:bodyPr/>
          <a:lstStyle/>
          <a:p>
            <a:pPr>
              <a:defRPr/>
            </a:pPr>
            <a:fld id="{A08C9A78-A73C-4B41-A0DE-A588A80AB2D5}" type="slidenum">
              <a:rPr lang="en-US" smtClean="0"/>
              <a:pPr>
                <a:defRPr/>
              </a:pPr>
              <a:t>1</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z="800" dirty="0"/>
              <a:t>Bula, Talofa Lava</a:t>
            </a:r>
          </a:p>
          <a:p>
            <a:pPr eaLnBrk="1" hangingPunct="1"/>
            <a:r>
              <a:rPr lang="en-US" sz="800" dirty="0"/>
              <a:t>My presentation today will focus on Spatial Information Platforms (available in the region) that will:</a:t>
            </a:r>
          </a:p>
          <a:p>
            <a:pPr marL="0" marR="0" lvl="0" indent="0" defTabSz="914400" eaLnBrk="1" fontAlgn="auto" latinLnBrk="0" hangingPunct="1">
              <a:lnSpc>
                <a:spcPct val="100000"/>
              </a:lnSpc>
              <a:spcBef>
                <a:spcPts val="400"/>
              </a:spcBef>
              <a:spcAft>
                <a:spcPts val="0"/>
              </a:spcAft>
              <a:buClrTx/>
              <a:buSzTx/>
              <a:buFontTx/>
              <a:buNone/>
              <a:tabLst/>
              <a:defRPr/>
            </a:pPr>
            <a:r>
              <a:rPr lang="en-AU" sz="800" dirty="0">
                <a:solidFill>
                  <a:srgbClr val="FFC000"/>
                </a:solidFill>
                <a:latin typeface="Open Sans" panose="020B0606030504020204" pitchFamily="34" charset="0"/>
                <a:ea typeface="Open Sans" panose="020B0606030504020204" pitchFamily="34" charset="0"/>
                <a:cs typeface="Open Sans" panose="020B0606030504020204" pitchFamily="34" charset="0"/>
              </a:rPr>
              <a:t>“Provide access to data for evidence-based decision making”</a:t>
            </a:r>
          </a:p>
          <a:p>
            <a:pPr marL="0" marR="0" lvl="0" indent="0" defTabSz="914400" eaLnBrk="1" fontAlgn="auto" latinLnBrk="0" hangingPunct="1">
              <a:lnSpc>
                <a:spcPct val="100000"/>
              </a:lnSpc>
              <a:spcBef>
                <a:spcPts val="400"/>
              </a:spcBef>
              <a:spcAft>
                <a:spcPts val="0"/>
              </a:spcAft>
              <a:buClrTx/>
              <a:buSzTx/>
              <a:buFontTx/>
              <a:buNone/>
              <a:tabLst/>
              <a:defRPr/>
            </a:pPr>
            <a:endParaRPr lang="en-AU" sz="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a:p>
            <a:pPr eaLnBrk="1" hangingPunct="1"/>
            <a:endParaRPr lang="en-US" dirty="0"/>
          </a:p>
        </p:txBody>
      </p:sp>
    </p:spTree>
    <p:extLst>
      <p:ext uri="{BB962C8B-B14F-4D97-AF65-F5344CB8AC3E}">
        <p14:creationId xmlns:p14="http://schemas.microsoft.com/office/powerpoint/2010/main" val="372702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ctr">
              <a:buFont typeface="Arial" panose="020B0604020202020204" pitchFamily="34" charset="0"/>
              <a:buNone/>
            </a:pPr>
            <a:r>
              <a:rPr lang="en-AU" sz="1200" kern="1200" dirty="0">
                <a:solidFill>
                  <a:schemeClr val="tx1"/>
                </a:solidFill>
                <a:effectLst/>
                <a:latin typeface="+mn-lt"/>
                <a:ea typeface="+mn-ea"/>
                <a:cs typeface="+mn-cs"/>
              </a:rPr>
              <a:t>Throughout the data life-cycle and the data value chain we face a number of challenges in the Pacific. Some of the key challenges that we’ve come across in implementing data platforms within our organisations and in engaging with a range of stakeholders from across the development landscape in the Pacific.</a:t>
            </a:r>
          </a:p>
          <a:p>
            <a:pPr marL="0" lvl="0" indent="0" fontAlgn="ctr">
              <a:buFont typeface="Arial" panose="020B0604020202020204" pitchFamily="34" charset="0"/>
              <a:buNone/>
            </a:pPr>
            <a:endParaRPr lang="en-AU"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en-AU" sz="1200" b="0" kern="1200" dirty="0">
                <a:solidFill>
                  <a:schemeClr val="tx1"/>
                </a:solidFill>
                <a:effectLst/>
                <a:latin typeface="+mn-lt"/>
                <a:ea typeface="+mn-ea"/>
                <a:cs typeface="+mn-cs"/>
              </a:rPr>
              <a:t>Lack of </a:t>
            </a:r>
            <a:r>
              <a:rPr lang="en-AU" sz="1200" b="1" kern="1200" dirty="0">
                <a:solidFill>
                  <a:schemeClr val="tx1"/>
                </a:solidFill>
                <a:effectLst/>
                <a:latin typeface="+mn-lt"/>
                <a:ea typeface="+mn-ea"/>
                <a:cs typeface="+mn-cs"/>
              </a:rPr>
              <a:t>coordination</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Within or own organisations, between development agencies and within countries and government agencies</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How do we avoid duplication and competition and encourage partnerships, collaboration and complimentary approaches</a:t>
            </a:r>
          </a:p>
          <a:p>
            <a:pPr marL="171450" lvl="0" indent="-171450" fontAlgn="ctr">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en-AU" sz="1200" b="1" kern="1200" dirty="0">
                <a:solidFill>
                  <a:schemeClr val="tx1"/>
                </a:solidFill>
                <a:effectLst/>
                <a:latin typeface="+mn-lt"/>
                <a:ea typeface="+mn-ea"/>
                <a:cs typeface="+mn-cs"/>
              </a:rPr>
              <a:t>Data</a:t>
            </a:r>
            <a:r>
              <a:rPr lang="en-AU" sz="1200" kern="1200" dirty="0">
                <a:solidFill>
                  <a:schemeClr val="tx1"/>
                </a:solidFill>
                <a:effectLst/>
                <a:latin typeface="+mn-lt"/>
                <a:ea typeface="+mn-ea"/>
                <a:cs typeface="+mn-cs"/>
              </a:rPr>
              <a:t> management capacity, capability and maturity is </a:t>
            </a:r>
            <a:r>
              <a:rPr lang="en-AU" sz="1200" b="1" kern="1200" dirty="0">
                <a:solidFill>
                  <a:schemeClr val="tx1"/>
                </a:solidFill>
                <a:effectLst/>
                <a:latin typeface="+mn-lt"/>
                <a:ea typeface="+mn-ea"/>
                <a:cs typeface="+mn-cs"/>
              </a:rPr>
              <a:t>inconsistent</a:t>
            </a:r>
            <a:r>
              <a:rPr lang="en-AU" sz="1200" kern="1200" dirty="0">
                <a:solidFill>
                  <a:schemeClr val="tx1"/>
                </a:solidFill>
                <a:effectLst/>
                <a:latin typeface="+mn-lt"/>
                <a:ea typeface="+mn-ea"/>
                <a:cs typeface="+mn-cs"/>
              </a:rPr>
              <a:t> across PICTs.</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This impedes the ability to track and report against our commitments to national, regional and international development frameworks</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Good data is not available to help tackle the development, environment and social challenges we face in the Pacific</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Analysis, insights derived and knowledge products derived from data, is just not available to inform policy and decision making</a:t>
            </a:r>
          </a:p>
          <a:p>
            <a:pPr marL="1085850" lvl="2" indent="-171450" fontAlgn="ctr">
              <a:buFont typeface="Arial" panose="020B0604020202020204" pitchFamily="34" charset="0"/>
              <a:buChar char="•"/>
            </a:pPr>
            <a:r>
              <a:rPr lang="en-AU" sz="1200" b="1" kern="1200" dirty="0">
                <a:solidFill>
                  <a:schemeClr val="tx1"/>
                </a:solidFill>
                <a:effectLst/>
                <a:latin typeface="+mn-lt"/>
                <a:ea typeface="+mn-ea"/>
                <a:cs typeface="+mn-cs"/>
              </a:rPr>
              <a:t>Reduces the impact or effectiveness of development, public policy and social change initiatives</a:t>
            </a:r>
          </a:p>
          <a:p>
            <a:pPr marL="171450" lvl="0" indent="-171450" fontAlgn="ctr">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en-AU" sz="1200" b="1" kern="1200" dirty="0">
                <a:solidFill>
                  <a:schemeClr val="tx1"/>
                </a:solidFill>
                <a:effectLst/>
                <a:latin typeface="+mn-lt"/>
                <a:ea typeface="+mn-ea"/>
                <a:cs typeface="+mn-cs"/>
              </a:rPr>
              <a:t>Sustainability</a:t>
            </a:r>
            <a:r>
              <a:rPr lang="en-AU" sz="1200" kern="1200" dirty="0">
                <a:solidFill>
                  <a:schemeClr val="tx1"/>
                </a:solidFill>
                <a:effectLst/>
                <a:latin typeface="+mn-lt"/>
                <a:ea typeface="+mn-ea"/>
                <a:cs typeface="+mn-cs"/>
              </a:rPr>
              <a:t> is a constant challenge in the development world</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Projects implement data initiatives that eventually fizzle and fade away when funding and interest dries up</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Developing and retaining local capacity to support data management initiatives and platforms is a real problem for our countries. We train people who eventually move on for better opportunities. This churn has a real impact on the sustainability of solutions implemented in the Pacific.</a:t>
            </a:r>
          </a:p>
          <a:p>
            <a:pPr marL="171450" lvl="0" indent="-171450" fontAlgn="ctr">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fontAlgn="ctr">
              <a:buFont typeface="Arial" panose="020B0604020202020204" pitchFamily="34" charset="0"/>
              <a:buChar char="•"/>
            </a:pPr>
            <a:r>
              <a:rPr lang="en-AU" sz="1200" b="1" kern="1200" dirty="0">
                <a:solidFill>
                  <a:schemeClr val="tx1"/>
                </a:solidFill>
                <a:effectLst/>
                <a:latin typeface="+mn-lt"/>
                <a:ea typeface="+mn-ea"/>
                <a:cs typeface="+mn-cs"/>
              </a:rPr>
              <a:t>Access</a:t>
            </a:r>
            <a:r>
              <a:rPr lang="en-AU" sz="1200" kern="1200" dirty="0">
                <a:solidFill>
                  <a:schemeClr val="tx1"/>
                </a:solidFill>
                <a:effectLst/>
                <a:latin typeface="+mn-lt"/>
                <a:ea typeface="+mn-ea"/>
                <a:cs typeface="+mn-cs"/>
              </a:rPr>
              <a:t> to good data is a huge challenge</a:t>
            </a:r>
          </a:p>
          <a:p>
            <a:pPr marL="628650" lvl="1" indent="-171450" fontAlgn="ctr">
              <a:buFont typeface="Arial" panose="020B0604020202020204" pitchFamily="34" charset="0"/>
              <a:buChar char="•"/>
            </a:pPr>
            <a:r>
              <a:rPr lang="en-AU" sz="1200" kern="1200" dirty="0">
                <a:solidFill>
                  <a:schemeClr val="tx1"/>
                </a:solidFill>
                <a:effectLst/>
                <a:latin typeface="+mn-lt"/>
                <a:ea typeface="+mn-ea"/>
                <a:cs typeface="+mn-cs"/>
              </a:rPr>
              <a:t>Contrary to some perceptions from outside the region – we are not data poor in the Pacific. Data exists but it’s hard to find and can be difficult to get to, for many reasons</a:t>
            </a:r>
          </a:p>
          <a:p>
            <a:pPr marL="1085850" lvl="2" indent="-171450" fontAlgn="ctr">
              <a:buFont typeface="Arial" panose="020B0604020202020204" pitchFamily="34" charset="0"/>
              <a:buChar char="•"/>
            </a:pPr>
            <a:r>
              <a:rPr lang="en-AU" sz="1200" kern="1200" dirty="0">
                <a:solidFill>
                  <a:schemeClr val="tx1"/>
                </a:solidFill>
                <a:effectLst/>
                <a:latin typeface="+mn-lt"/>
                <a:ea typeface="+mn-ea"/>
                <a:cs typeface="+mn-cs"/>
              </a:rPr>
              <a:t>They may be locked away on legacy systems, in formats that are unwieldy or just don’t have the necessary legal instruments or data access agreements in place to allow sharing</a:t>
            </a:r>
          </a:p>
          <a:p>
            <a:pPr marL="1085850" lvl="2" indent="-171450" fontAlgn="ctr">
              <a:buFont typeface="Arial" panose="020B0604020202020204" pitchFamily="34" charset="0"/>
              <a:buChar char="•"/>
            </a:pPr>
            <a:r>
              <a:rPr lang="en-AU" sz="1200" kern="1200" dirty="0">
                <a:solidFill>
                  <a:schemeClr val="tx1"/>
                </a:solidFill>
                <a:effectLst/>
                <a:latin typeface="+mn-lt"/>
                <a:ea typeface="+mn-ea"/>
                <a:cs typeface="+mn-cs"/>
              </a:rPr>
              <a:t>Sharing of data between sectors is also limited. We see this with our regional organisations and also at the national level between government agencies.</a:t>
            </a:r>
          </a:p>
          <a:p>
            <a:pPr marL="0" lvl="0" indent="0" fontAlgn="ctr">
              <a:buFont typeface="Arial" panose="020B0604020202020204" pitchFamily="34" charset="0"/>
              <a:buNone/>
            </a:pPr>
            <a:endParaRPr lang="en-AU" sz="1200" strike="sngStrike" kern="1200" dirty="0">
              <a:solidFill>
                <a:schemeClr val="tx1"/>
              </a:solidFill>
              <a:effectLst/>
              <a:latin typeface="+mn-lt"/>
              <a:ea typeface="+mn-ea"/>
              <a:cs typeface="+mn-cs"/>
            </a:endParaRPr>
          </a:p>
          <a:p>
            <a:pPr marL="0" lvl="0" indent="0" fontAlgn="ctr">
              <a:buFont typeface="Arial" panose="020B0604020202020204" pitchFamily="34" charset="0"/>
              <a:buNone/>
            </a:pPr>
            <a:r>
              <a:rPr lang="en-AU" sz="1200" kern="1200" dirty="0">
                <a:solidFill>
                  <a:schemeClr val="tx1"/>
                </a:solidFill>
                <a:effectLst/>
                <a:latin typeface="+mn-lt"/>
                <a:ea typeface="+mn-ea"/>
                <a:cs typeface="+mn-cs"/>
              </a:rPr>
              <a:t>When we look at the challenges around capability, availability, utility for GIS &amp; RS data - it’s the same problems we have with data management in the Pacific.</a:t>
            </a:r>
          </a:p>
          <a:p>
            <a:pPr marL="0" lvl="0" indent="0" fontAlgn="ctr">
              <a:buFont typeface="Arial" panose="020B0604020202020204" pitchFamily="34" charset="0"/>
              <a:buNone/>
            </a:pPr>
            <a:endParaRPr lang="en-AU" sz="1200" kern="1200" dirty="0">
              <a:solidFill>
                <a:schemeClr val="tx1"/>
              </a:solidFill>
              <a:effectLst/>
              <a:latin typeface="+mn-lt"/>
              <a:ea typeface="+mn-ea"/>
              <a:cs typeface="+mn-cs"/>
            </a:endParaRPr>
          </a:p>
          <a:p>
            <a:pPr marL="0" lvl="0" indent="0" fontAlgn="ctr">
              <a:buFont typeface="Arial" panose="020B0604020202020204" pitchFamily="34" charset="0"/>
              <a:buNone/>
            </a:pPr>
            <a:r>
              <a:rPr lang="en-AU" sz="1200" b="1" kern="1200" dirty="0">
                <a:solidFill>
                  <a:schemeClr val="tx1"/>
                </a:solidFill>
                <a:effectLst/>
                <a:latin typeface="+mn-lt"/>
                <a:ea typeface="+mn-ea"/>
                <a:cs typeface="+mn-cs"/>
              </a:rPr>
              <a:t>The specific challenges I’ve picked out here are not necessarily technical challenges, but more social and institutional challenges.</a:t>
            </a:r>
          </a:p>
          <a:p>
            <a:pPr marL="0" lvl="0" indent="0" fontAlgn="ctr">
              <a:buFont typeface="Arial" panose="020B0604020202020204" pitchFamily="34" charset="0"/>
              <a:buNone/>
            </a:pPr>
            <a:r>
              <a:rPr lang="en-AU" sz="1200" b="1" kern="1200" dirty="0">
                <a:solidFill>
                  <a:schemeClr val="tx1"/>
                </a:solidFill>
                <a:effectLst/>
                <a:latin typeface="+mn-lt"/>
                <a:ea typeface="+mn-ea"/>
                <a:cs typeface="+mn-cs"/>
              </a:rPr>
              <a:t>How do we create an environment for us to address these challenges?</a:t>
            </a:r>
          </a:p>
          <a:p>
            <a:endParaRPr lang="en-AU" dirty="0"/>
          </a:p>
        </p:txBody>
      </p:sp>
    </p:spTree>
    <p:extLst>
      <p:ext uri="{BB962C8B-B14F-4D97-AF65-F5344CB8AC3E}">
        <p14:creationId xmlns:p14="http://schemas.microsoft.com/office/powerpoint/2010/main" val="418871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0" dirty="0">
                <a:solidFill>
                  <a:srgbClr val="FFFFFF"/>
                </a:solidFill>
                <a:latin typeface="Calibri" panose="020F0502020204030204" pitchFamily="34" charset="0"/>
                <a:cs typeface="Calibri" panose="020F0502020204030204" pitchFamily="34" charset="0"/>
              </a:rPr>
              <a:t>Through the CROP agency’s collaboration with the </a:t>
            </a:r>
            <a:r>
              <a:rPr lang="en-US" sz="1200" b="1" dirty="0">
                <a:latin typeface="Calibri" panose="020F0502020204030204" pitchFamily="34" charset="0"/>
                <a:cs typeface="Calibri" panose="020F0502020204030204" pitchFamily="34" charset="0"/>
              </a:rPr>
              <a:t>SPREP-SPC partnership </a:t>
            </a:r>
            <a:r>
              <a:rPr lang="en-AU" sz="1200" b="1" kern="1200" dirty="0">
                <a:solidFill>
                  <a:schemeClr val="tx1"/>
                </a:solidFill>
                <a:effectLst/>
                <a:latin typeface="+mn-lt"/>
                <a:ea typeface="+mn-ea"/>
                <a:cs typeface="+mn-cs"/>
              </a:rPr>
              <a:t>t</a:t>
            </a:r>
            <a:r>
              <a:rPr lang="en-AU" sz="1200" kern="1200" dirty="0">
                <a:solidFill>
                  <a:schemeClr val="tx1"/>
                </a:solidFill>
                <a:effectLst/>
                <a:latin typeface="+mn-lt"/>
                <a:ea typeface="+mn-ea"/>
                <a:cs typeface="+mn-cs"/>
              </a:rPr>
              <a:t>he Pacific Data Ecosystem </a:t>
            </a:r>
            <a:r>
              <a:rPr lang="en-US" sz="1200" b="1" dirty="0">
                <a:latin typeface="Calibri" panose="020F0502020204030204" pitchFamily="34" charset="0"/>
                <a:cs typeface="Calibri" panose="020F0502020204030204" pitchFamily="34" charset="0"/>
              </a:rPr>
              <a:t>was initiated to improve Pacific data management and sharing</a:t>
            </a:r>
            <a:r>
              <a:rPr lang="en-US" sz="1200" b="0" dirty="0">
                <a:solidFill>
                  <a:srgbClr val="FFFFFF"/>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400"/>
              </a:spcBef>
              <a:spcAft>
                <a:spcPts val="0"/>
              </a:spcAft>
              <a:buClrTx/>
              <a:buSzTx/>
              <a:buFontTx/>
              <a:buNone/>
              <a:tabLst/>
              <a:defRPr/>
            </a:pPr>
            <a:endParaRPr lang="en-US" sz="1200" b="0" dirty="0">
              <a:solidFill>
                <a:srgbClr val="FFFFFF"/>
              </a:solidFill>
              <a:latin typeface="Calibri" panose="020F0502020204030204" pitchFamily="34" charset="0"/>
              <a:cs typeface="Calibri" panose="020F0502020204030204" pitchFamily="34" charset="0"/>
            </a:endParaRPr>
          </a:p>
          <a:p>
            <a:r>
              <a:rPr lang="en-NZ" sz="1200" dirty="0"/>
              <a:t>- Most Pacific Island Countries have data storage management and use issues</a:t>
            </a:r>
          </a:p>
          <a:p>
            <a:r>
              <a:rPr lang="en-NZ" sz="1200" dirty="0"/>
              <a:t>- This became clear through some of the national processes such as the state of the environment reporting (SOE) process and others.</a:t>
            </a:r>
            <a:endParaRPr lang="en-US" sz="1200" b="0" dirty="0">
              <a:solidFill>
                <a:srgbClr val="FFFFFF"/>
              </a:solidFill>
              <a:latin typeface="Calibri" panose="020F0502020204030204" pitchFamily="34" charset="0"/>
              <a:cs typeface="Calibri" panose="020F0502020204030204" pitchFamily="34" charset="0"/>
            </a:endParaRPr>
          </a:p>
          <a:p>
            <a:pPr lvl="0"/>
            <a:r>
              <a:rPr lang="en-AU" sz="1200" kern="1200" dirty="0">
                <a:solidFill>
                  <a:schemeClr val="tx1"/>
                </a:solidFill>
                <a:effectLst/>
                <a:latin typeface="+mn-lt"/>
                <a:ea typeface="+mn-ea"/>
                <a:cs typeface="+mn-cs"/>
              </a:rPr>
              <a:t>- Now in the context of the data platforms within our data ecosystem, we take a very broad position on what data is. </a:t>
            </a:r>
          </a:p>
          <a:p>
            <a:pPr marL="171450" lvl="0" indent="-171450">
              <a:buFontTx/>
              <a:buChar char="-"/>
            </a:pPr>
            <a:r>
              <a:rPr lang="en-AU" sz="1200" kern="1200" dirty="0">
                <a:solidFill>
                  <a:schemeClr val="tx1"/>
                </a:solidFill>
                <a:effectLst/>
                <a:latin typeface="+mn-lt"/>
                <a:ea typeface="+mn-ea"/>
                <a:cs typeface="+mn-cs"/>
              </a:rPr>
              <a:t>Yes, if it’s raw data, it’s tabular data, it’s time series data, it’s spatial data, satellite imagery, it’s real-time data. But because there are elements of Information and Knowledge Management that we also need to tackle, we’re also including.</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 DM is many things to different people. There is often ambiguity and confusion about what DM actually means.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 DM encompasses all of the activities and interventions that take place throughout the data life-cycle.</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comprises all disciplines related to managing data as a </a:t>
            </a:r>
            <a:r>
              <a:rPr lang="en-A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valuable resource</a:t>
            </a:r>
            <a:endParaRPr lang="en-US" sz="1200" b="0" dirty="0">
              <a:solidFill>
                <a:srgbClr val="FFFFFF"/>
              </a:solidFill>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406342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Pacific Data Ecosystem is a  </a:t>
            </a:r>
            <a:r>
              <a:rPr lang="en-US" dirty="0">
                <a:solidFill>
                  <a:srgbClr val="FFFFFF"/>
                </a:solidFill>
                <a:latin typeface="Calibri" panose="020F0502020204030204" pitchFamily="34" charset="0"/>
                <a:cs typeface="Calibri" panose="020F0502020204030204" pitchFamily="34" charset="0"/>
              </a:rPr>
              <a:t>“Region-wide initiative between stakeholders to ensure that Pacific data is effectively managed, maintained and useful to the Pacific peoples.”</a:t>
            </a:r>
          </a:p>
          <a:p>
            <a:pPr marL="0" marR="0" lvl="0" indent="0" defTabSz="914400" eaLnBrk="1" fontAlgn="auto" latinLnBrk="0" hangingPunct="1">
              <a:lnSpc>
                <a:spcPct val="100000"/>
              </a:lnSpc>
              <a:spcBef>
                <a:spcPts val="400"/>
              </a:spcBef>
              <a:spcAft>
                <a:spcPts val="0"/>
              </a:spcAft>
              <a:buClrTx/>
              <a:buSzTx/>
              <a:buFontTx/>
              <a:buNone/>
              <a:tabLst/>
              <a:defRPr/>
            </a:pPr>
            <a:r>
              <a:rPr lang="en-AU" dirty="0"/>
              <a:t>- The data ecosystem is made up of the PEDP (pacific environment data portal) and PDH (pacific data hub)</a:t>
            </a:r>
          </a:p>
          <a:p>
            <a:endParaRPr lang="en-US" sz="1200" b="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878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latin typeface="Calibri" panose="020F0502020204030204" pitchFamily="34" charset="0"/>
                <a:cs typeface="Calibri" panose="020F0502020204030204" pitchFamily="34" charset="0"/>
              </a:rPr>
              <a:t>“ The partnership highlights leadership in data management and sharing and strengthens the sustainability of Pacific information.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latin typeface="Calibri" panose="020F0502020204030204" pitchFamily="34" charset="0"/>
                <a:cs typeface="Calibri" panose="020F0502020204030204" pitchFamily="34" charset="0"/>
              </a:rPr>
              <a:t>It also promotes the use of open data, to ensure that public data is available, accessible and reusable”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latin typeface="Calibri" panose="020F0502020204030204" pitchFamily="34" charset="0"/>
                <a:cs typeface="Calibri" panose="020F0502020204030204" pitchFamily="34" charset="0"/>
              </a:rPr>
              <a:t>Additionally, the data from the national Country portals is harvested by the SPC data hub</a:t>
            </a:r>
            <a:endParaRPr lang="en-AU"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309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29643">
              <a:spcAft>
                <a:spcPts val="600"/>
              </a:spcAft>
              <a:buFont typeface="Arial" panose="020B0604020202020204" pitchFamily="34" charset="0"/>
              <a:buNone/>
              <a:defRPr sz="1800" b="0" i="0" u="none" strike="noStrike" kern="0" cap="none" spc="0" baseline="0">
                <a:solidFill>
                  <a:srgbClr val="000000"/>
                </a:solidFill>
                <a:uFillTx/>
              </a:defRPr>
            </a:pPr>
            <a:r>
              <a:rPr lang="en-US" sz="1200" b="1" dirty="0"/>
              <a:t>The pacific environment data portal is one of data repository that stores both national and regional data:</a:t>
            </a:r>
          </a:p>
          <a:p>
            <a:pPr marL="171450" indent="-171450">
              <a:buFontTx/>
              <a:buChar char="-"/>
            </a:pPr>
            <a:r>
              <a:rPr lang="en-US" sz="1000" b="0" i="0" dirty="0">
                <a:effectLst/>
                <a:latin typeface="roboto" panose="02000000000000000000" pitchFamily="2" charset="0"/>
              </a:rPr>
              <a:t>The Pacific Environment Portal provides an easy way to find, access and reuse regional and national data.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b="0" i="0" dirty="0">
                <a:effectLst/>
                <a:latin typeface="roboto" panose="02000000000000000000" pitchFamily="2" charset="0"/>
              </a:rPr>
              <a:t>In addition, it provides easy access and safe storage for environmental datasets to be used for monitoring, evaluating, and analyzing environmental conditions and trends to support environmental planning, forecasting, and reporting requirements at all levels.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000" b="0" i="0" dirty="0">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000" b="0" i="0" dirty="0">
                <a:effectLst/>
                <a:latin typeface="roboto" panose="02000000000000000000" pitchFamily="2" charset="0"/>
              </a:rPr>
              <a:t>The portal contains over </a:t>
            </a:r>
            <a:r>
              <a:rPr lang="en-US" sz="1000" b="1" i="0" dirty="0">
                <a:effectLst/>
                <a:latin typeface="roboto" panose="02000000000000000000" pitchFamily="2" charset="0"/>
              </a:rPr>
              <a:t>18,000 datasets</a:t>
            </a:r>
            <a:r>
              <a:rPr lang="en-US" sz="1000" b="0" i="0" dirty="0">
                <a:effectLst/>
                <a:latin typeface="roboto" panose="02000000000000000000" pitchFamily="2" charset="0"/>
              </a:rPr>
              <a:t>, </a:t>
            </a:r>
            <a:r>
              <a:rPr lang="en-US" sz="1000" b="1" i="0" dirty="0">
                <a:effectLst/>
                <a:latin typeface="roboto" panose="02000000000000000000" pitchFamily="2" charset="0"/>
              </a:rPr>
              <a:t>2 dashboards </a:t>
            </a:r>
            <a:r>
              <a:rPr lang="en-US" sz="1000" b="0" i="0" dirty="0">
                <a:effectLst/>
                <a:latin typeface="roboto" panose="02000000000000000000" pitchFamily="2" charset="0"/>
              </a:rPr>
              <a:t>and </a:t>
            </a:r>
            <a:r>
              <a:rPr lang="en-US" sz="1000" b="1" i="0" dirty="0">
                <a:effectLst/>
                <a:latin typeface="roboto" panose="02000000000000000000" pitchFamily="2" charset="0"/>
              </a:rPr>
              <a:t>13 data stories</a:t>
            </a:r>
            <a:endParaRPr lang="en-AU" sz="10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The Data Portal does not have the structure of a “classic” relational database. The way you upload and find data is by organizing it in </a:t>
            </a:r>
            <a:r>
              <a:rPr lang="en-AU" sz="1200" b="1" kern="1200" dirty="0">
                <a:solidFill>
                  <a:schemeClr val="tx1"/>
                </a:solidFill>
                <a:effectLst/>
                <a:latin typeface="+mn-lt"/>
                <a:ea typeface="+mn-ea"/>
                <a:cs typeface="+mn-cs"/>
              </a:rPr>
              <a:t>themes</a:t>
            </a:r>
            <a:r>
              <a:rPr lang="en-AU" sz="1200" kern="1200" dirty="0">
                <a:solidFill>
                  <a:schemeClr val="tx1"/>
                </a:solidFill>
                <a:effectLst/>
                <a:latin typeface="+mn-lt"/>
                <a:ea typeface="+mn-ea"/>
                <a:cs typeface="+mn-cs"/>
              </a:rPr>
              <a:t> and tagging it with </a:t>
            </a:r>
            <a:r>
              <a:rPr lang="en-AU" sz="1200" b="1" kern="1200" dirty="0">
                <a:solidFill>
                  <a:schemeClr val="tx1"/>
                </a:solidFill>
                <a:effectLst/>
                <a:latin typeface="+mn-lt"/>
                <a:ea typeface="+mn-ea"/>
                <a:cs typeface="+mn-cs"/>
              </a:rPr>
              <a:t>keywords</a:t>
            </a:r>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Under datasets, left menu with drop-down arrows. Filtering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Give examples of all categories.</a:t>
            </a:r>
          </a:p>
          <a:p>
            <a:pPr marL="0" indent="0" defTabSz="329643">
              <a:spcAft>
                <a:spcPts val="600"/>
              </a:spcAft>
              <a:buFont typeface="Arial" panose="020B0604020202020204" pitchFamily="34" charset="0"/>
              <a:buNone/>
              <a:defRPr sz="1800" b="0" i="0" u="none" strike="noStrike" kern="0" cap="none" spc="0" baseline="0">
                <a:solidFill>
                  <a:srgbClr val="000000"/>
                </a:solidFill>
                <a:uFillTx/>
              </a:defRPr>
            </a:pPr>
            <a:endParaRPr lang="en-US" sz="1200" b="1" dirty="0"/>
          </a:p>
          <a:p>
            <a:pPr marL="0" indent="0" defTabSz="329643">
              <a:spcAft>
                <a:spcPts val="600"/>
              </a:spcAft>
              <a:buFont typeface="Arial" panose="020B0604020202020204" pitchFamily="34" charset="0"/>
              <a:buNone/>
              <a:defRPr sz="1800" b="0" i="0" u="none" strike="noStrike" kern="0" cap="none" spc="0" baseline="0">
                <a:solidFill>
                  <a:srgbClr val="000000"/>
                </a:solidFill>
                <a:uFillTx/>
              </a:defRPr>
            </a:pPr>
            <a:r>
              <a:rPr lang="en-US" sz="1200" b="1" dirty="0"/>
              <a:t>The Pacific Environment Data Portal Networks is a </a:t>
            </a:r>
          </a:p>
          <a:p>
            <a:pPr marL="171450" indent="-171450">
              <a:buFontTx/>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Can host spatial information AND we need more from users.</a:t>
            </a:r>
            <a:endParaRPr lang="en-AU" dirty="0"/>
          </a:p>
        </p:txBody>
      </p:sp>
    </p:spTree>
    <p:extLst>
      <p:ext uri="{BB962C8B-B14F-4D97-AF65-F5344CB8AC3E}">
        <p14:creationId xmlns:p14="http://schemas.microsoft.com/office/powerpoint/2010/main" val="1373734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1"/>
            <a:r>
              <a:rPr lang="en-US" sz="1800" dirty="0">
                <a:solidFill>
                  <a:srgbClr val="0070C0"/>
                </a:solidFill>
                <a:latin typeface="Calibri" panose="020F0502020204030204" pitchFamily="34" charset="0"/>
                <a:cs typeface="Calibri" panose="020F0502020204030204" pitchFamily="34" charset="0"/>
              </a:rPr>
              <a:t>Built on Drupal DKAN Platform</a:t>
            </a:r>
          </a:p>
          <a:p>
            <a:pPr hangingPunct="1"/>
            <a:endParaRPr lang="en-US" sz="1800" dirty="0">
              <a:solidFill>
                <a:srgbClr val="0070C0"/>
              </a:solidFill>
              <a:latin typeface="Calibri" panose="020F0502020204030204" pitchFamily="34" charset="0"/>
              <a:cs typeface="Calibri" panose="020F0502020204030204" pitchFamily="34" charset="0"/>
            </a:endParaRPr>
          </a:p>
          <a:p>
            <a:pPr hangingPunct="1"/>
            <a:r>
              <a:rPr lang="en-AU" sz="1800" b="1" dirty="0">
                <a:solidFill>
                  <a:srgbClr val="0070C0"/>
                </a:solidFill>
                <a:latin typeface="Calibri" panose="020F0502020204030204" pitchFamily="34" charset="0"/>
                <a:cs typeface="Calibri" panose="020F0502020204030204" pitchFamily="34" charset="0"/>
              </a:rPr>
              <a:t>Core Values:</a:t>
            </a:r>
          </a:p>
          <a:p>
            <a:pPr marL="457200" indent="-380520" hangingPunct="1">
              <a:lnSpc>
                <a:spcPct val="115000"/>
              </a:lnSpc>
              <a:buClr>
                <a:srgbClr val="FFFFFF"/>
              </a:buClr>
              <a:buFont typeface="Lato"/>
              <a:buChar char="●"/>
            </a:pPr>
            <a:r>
              <a:rPr lang="en-US" sz="1200" spc="-1" dirty="0">
                <a:solidFill>
                  <a:srgbClr val="0070C0"/>
                </a:solidFill>
                <a:latin typeface="Calibri" panose="020F0502020204030204" pitchFamily="34" charset="0"/>
                <a:ea typeface="Lato"/>
                <a:cs typeface="Calibri" panose="020F0502020204030204" pitchFamily="34" charset="0"/>
              </a:rPr>
              <a:t>Community and User Empowerment</a:t>
            </a:r>
            <a:endParaRPr lang="en-US" sz="1200" spc="-1" dirty="0">
              <a:solidFill>
                <a:srgbClr val="0070C0"/>
              </a:solidFill>
              <a:latin typeface="Calibri" panose="020F0502020204030204" pitchFamily="34" charset="0"/>
              <a:cs typeface="Calibri" panose="020F0502020204030204" pitchFamily="34" charset="0"/>
            </a:endParaRPr>
          </a:p>
          <a:p>
            <a:pPr marL="457200" indent="-380520" hangingPunct="1">
              <a:lnSpc>
                <a:spcPct val="115000"/>
              </a:lnSpc>
              <a:buClr>
                <a:srgbClr val="FFFFFF"/>
              </a:buClr>
              <a:buFont typeface="Lato"/>
              <a:buChar char="●"/>
            </a:pPr>
            <a:r>
              <a:rPr lang="en-US" sz="1200" spc="-1" dirty="0">
                <a:solidFill>
                  <a:srgbClr val="0070C0"/>
                </a:solidFill>
                <a:latin typeface="Calibri" panose="020F0502020204030204" pitchFamily="34" charset="0"/>
                <a:ea typeface="Lato"/>
                <a:cs typeface="Calibri" panose="020F0502020204030204" pitchFamily="34" charset="0"/>
              </a:rPr>
              <a:t>Transparency and Openness</a:t>
            </a:r>
            <a:endParaRPr lang="en-US" sz="1200" spc="-1" dirty="0">
              <a:solidFill>
                <a:srgbClr val="0070C0"/>
              </a:solidFill>
              <a:latin typeface="Calibri" panose="020F0502020204030204" pitchFamily="34" charset="0"/>
              <a:cs typeface="Calibri" panose="020F0502020204030204" pitchFamily="34" charset="0"/>
            </a:endParaRPr>
          </a:p>
          <a:p>
            <a:pPr marL="457200" indent="-380520" hangingPunct="1">
              <a:lnSpc>
                <a:spcPct val="115000"/>
              </a:lnSpc>
              <a:buClr>
                <a:srgbClr val="FFFFFF"/>
              </a:buClr>
              <a:buFont typeface="Lato"/>
              <a:buChar char="●"/>
            </a:pPr>
            <a:r>
              <a:rPr lang="en-US" sz="1200" spc="-1" dirty="0">
                <a:solidFill>
                  <a:srgbClr val="0070C0"/>
                </a:solidFill>
                <a:latin typeface="Calibri" panose="020F0502020204030204" pitchFamily="34" charset="0"/>
                <a:ea typeface="Lato"/>
                <a:cs typeface="Calibri" panose="020F0502020204030204" pitchFamily="34" charset="0"/>
              </a:rPr>
              <a:t>Collaboration and Creativity</a:t>
            </a:r>
            <a:endParaRPr lang="en-US" sz="1200" spc="-1" dirty="0">
              <a:solidFill>
                <a:srgbClr val="0070C0"/>
              </a:solidFill>
              <a:latin typeface="Calibri" panose="020F0502020204030204" pitchFamily="34" charset="0"/>
              <a:cs typeface="Calibri" panose="020F0502020204030204" pitchFamily="34" charset="0"/>
            </a:endParaRPr>
          </a:p>
          <a:p>
            <a:pPr marL="457200" indent="-380520" hangingPunct="1">
              <a:lnSpc>
                <a:spcPct val="115000"/>
              </a:lnSpc>
              <a:buClr>
                <a:srgbClr val="FFFFFF"/>
              </a:buClr>
              <a:buFont typeface="Lato"/>
              <a:buChar char="●"/>
            </a:pPr>
            <a:r>
              <a:rPr lang="en-US" sz="1200" spc="-1" dirty="0">
                <a:solidFill>
                  <a:srgbClr val="0070C0"/>
                </a:solidFill>
                <a:latin typeface="Calibri" panose="020F0502020204030204" pitchFamily="34" charset="0"/>
                <a:ea typeface="Lato"/>
                <a:cs typeface="Calibri" panose="020F0502020204030204" pitchFamily="34" charset="0"/>
              </a:rPr>
              <a:t>Inclusiveness and Accessibility</a:t>
            </a:r>
            <a:endParaRPr lang="en-US" sz="1200" spc="-1" dirty="0">
              <a:solidFill>
                <a:srgbClr val="0070C0"/>
              </a:solidFill>
              <a:latin typeface="Calibri" panose="020F0502020204030204" pitchFamily="34" charset="0"/>
              <a:cs typeface="Calibri" panose="020F0502020204030204" pitchFamily="34" charset="0"/>
            </a:endParaRPr>
          </a:p>
          <a:p>
            <a:pPr marL="457200" indent="-380520" hangingPunct="1">
              <a:lnSpc>
                <a:spcPct val="115000"/>
              </a:lnSpc>
              <a:buClr>
                <a:srgbClr val="FFFFFF"/>
              </a:buClr>
              <a:buFont typeface="Lato"/>
              <a:buChar char="●"/>
            </a:pPr>
            <a:r>
              <a:rPr lang="en-US" sz="1200" spc="-1" dirty="0">
                <a:solidFill>
                  <a:srgbClr val="0070C0"/>
                </a:solidFill>
                <a:latin typeface="Calibri" panose="020F0502020204030204" pitchFamily="34" charset="0"/>
                <a:ea typeface="Lato"/>
                <a:cs typeface="Calibri" panose="020F0502020204030204" pitchFamily="34" charset="0"/>
              </a:rPr>
              <a:t>Sustainability and Extensibility</a:t>
            </a:r>
            <a:endParaRPr lang="en-US" sz="1200" spc="-1" dirty="0">
              <a:solidFill>
                <a:srgbClr val="0070C0"/>
              </a:solidFill>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87123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329643" eaLnBrk="1" fontAlgn="auto" latinLnBrk="0" hangingPunct="1">
              <a:lnSpc>
                <a:spcPct val="100000"/>
              </a:lnSpc>
              <a:spcBef>
                <a:spcPts val="400"/>
              </a:spcBef>
              <a:spcAft>
                <a:spcPts val="600"/>
              </a:spcAft>
              <a:buClrTx/>
              <a:buSzTx/>
              <a:buFont typeface="Arial" panose="020B0604020202020204" pitchFamily="34" charset="0"/>
              <a:buNone/>
              <a:tabLst/>
              <a:defRPr sz="1800" b="0" i="0" u="none" strike="noStrike" kern="0" cap="none" spc="0" baseline="0">
                <a:solidFill>
                  <a:srgbClr val="000000"/>
                </a:solidFill>
                <a:uFillTx/>
              </a:defRPr>
            </a:pPr>
            <a:r>
              <a:rPr lang="en-US" b="1" dirty="0"/>
              <a:t>What is </a:t>
            </a:r>
            <a:r>
              <a:rPr lang="en-US" sz="1800" b="1" dirty="0"/>
              <a:t>Pacific Data Hub</a:t>
            </a:r>
            <a:r>
              <a:rPr lang="en-US" b="1"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latin typeface="Calibri" panose="020F0502020204030204" pitchFamily="34" charset="0"/>
                <a:cs typeface="Calibri" panose="020F0502020204030204" pitchFamily="34" charset="0"/>
              </a:rPr>
              <a:t>The Pacific Data Hub is part of an initiative designed to improve access to Pacific statistics and data and is “A region-wide initiative between stakeholders to ensure that Pacific data is effectively managed, maintained and useful to the Pacific peoples.”</a:t>
            </a:r>
          </a:p>
          <a:p>
            <a:endParaRPr lang="en-AU" dirty="0"/>
          </a:p>
        </p:txBody>
      </p:sp>
    </p:spTree>
    <p:extLst>
      <p:ext uri="{BB962C8B-B14F-4D97-AF65-F5344CB8AC3E}">
        <p14:creationId xmlns:p14="http://schemas.microsoft.com/office/powerpoint/2010/main" val="2422006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olidFill>
                  <a:srgbClr val="FFFFFF"/>
                </a:solidFill>
                <a:latin typeface="Calibri" panose="020F0502020204030204" pitchFamily="34" charset="0"/>
                <a:cs typeface="Calibri" panose="020F0502020204030204" pitchFamily="34" charset="0"/>
              </a:rPr>
              <a:t>It also promotes the use of open data, to ensure that public data is available, accessible and reusable” </a:t>
            </a:r>
            <a:r>
              <a:rPr lang="en-US" sz="1200" b="1" dirty="0">
                <a:latin typeface="Calibri" panose="020F0502020204030204" pitchFamily="34" charset="0"/>
                <a:cs typeface="Calibri" panose="020F0502020204030204" pitchFamily="34" charset="0"/>
              </a:rPr>
              <a:t>to improve Pacific data management and sharing</a:t>
            </a:r>
            <a:r>
              <a:rPr lang="en-US" sz="1200" b="0" dirty="0">
                <a:solidFill>
                  <a:srgbClr val="FFFFFF"/>
                </a:solidFill>
                <a:latin typeface="Calibri" panose="020F0502020204030204" pitchFamily="34" charset="0"/>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FFFFFF"/>
                </a:solidFill>
                <a:latin typeface="Calibri" panose="020F0502020204030204" pitchFamily="34" charset="0"/>
                <a:cs typeface="Calibri" panose="020F0502020204030204" pitchFamily="34" charset="0"/>
              </a:rPr>
              <a:t>As you can see, from the mapping interphase shown that you can access the map </a:t>
            </a:r>
            <a:r>
              <a:rPr lang="en-US" sz="1200" b="0">
                <a:solidFill>
                  <a:srgbClr val="FFFFFF"/>
                </a:solidFill>
                <a:latin typeface="Calibri" panose="020F0502020204030204" pitchFamily="34" charset="0"/>
                <a:cs typeface="Calibri" panose="020F0502020204030204" pitchFamily="34" charset="0"/>
              </a:rPr>
              <a:t>viewer on this platform.</a:t>
            </a:r>
            <a:endParaRPr lang="en-US" sz="1200" b="0" dirty="0">
              <a:solidFill>
                <a:srgbClr val="FFFFFF"/>
              </a:solidFill>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165730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need more spatial data to be shared by users in our pacific region space.</a:t>
            </a:r>
          </a:p>
          <a:p>
            <a:pPr marL="171450" indent="-171450">
              <a:buFont typeface="Arial" panose="020B0604020202020204" pitchFamily="34" charset="0"/>
              <a:buChar char="•"/>
            </a:pPr>
            <a:r>
              <a:rPr lang="en-US" dirty="0"/>
              <a:t>Spatial Data to be shared and published on the data ecosystem.</a:t>
            </a:r>
          </a:p>
          <a:p>
            <a:pPr marL="171450" indent="-171450">
              <a:buFont typeface="Arial" panose="020B0604020202020204" pitchFamily="34" charset="0"/>
              <a:buChar char="•"/>
            </a:pPr>
            <a:r>
              <a:rPr lang="en-US" dirty="0"/>
              <a:t>Shared with countries and territories</a:t>
            </a:r>
          </a:p>
          <a:p>
            <a:pPr marL="171450" indent="-171450">
              <a:buFont typeface="Arial" panose="020B0604020202020204" pitchFamily="34" charset="0"/>
              <a:buChar char="•"/>
            </a:pPr>
            <a:r>
              <a:rPr lang="en-US" dirty="0"/>
              <a:t>Collaboration</a:t>
            </a:r>
          </a:p>
          <a:p>
            <a:pPr marL="171450" indent="-171450">
              <a:buFont typeface="Arial" panose="020B0604020202020204" pitchFamily="34" charset="0"/>
              <a:buChar char="•"/>
            </a:pPr>
            <a:r>
              <a:rPr lang="en-US" dirty="0"/>
              <a:t>Data insights</a:t>
            </a:r>
          </a:p>
          <a:p>
            <a:pPr marL="171450" indent="-171450">
              <a:buFont typeface="Arial" panose="020B0604020202020204" pitchFamily="34" charset="0"/>
              <a:buChar char="•"/>
            </a:pPr>
            <a:r>
              <a:rPr lang="en-US" dirty="0"/>
              <a:t>And create tangible outputs!</a:t>
            </a:r>
          </a:p>
          <a:p>
            <a:endParaRPr lang="en-AU" dirty="0"/>
          </a:p>
        </p:txBody>
      </p:sp>
    </p:spTree>
    <p:extLst>
      <p:ext uri="{BB962C8B-B14F-4D97-AF65-F5344CB8AC3E}">
        <p14:creationId xmlns:p14="http://schemas.microsoft.com/office/powerpoint/2010/main" val="302864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87131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5"/>
          <p:cNvSpPr>
            <a:spLocks noGrp="1" noChangeArrowheads="1"/>
          </p:cNvSpPr>
          <p:nvPr>
            <p:ph type="sldNum" sz="quarter" idx="5"/>
          </p:nvPr>
        </p:nvSpPr>
        <p:spPr/>
        <p:txBody>
          <a:bodyPr/>
          <a:lstStyle/>
          <a:p>
            <a:pPr>
              <a:defRPr/>
            </a:pPr>
            <a:fld id="{A08C9A78-A73C-4B41-A0DE-A588A80AB2D5}" type="slidenum">
              <a:rPr lang="en-US" smtClean="0"/>
              <a:pPr>
                <a:defRPr/>
              </a:pPr>
              <a:t>2</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92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329643">
              <a:spcAft>
                <a:spcPts val="600"/>
              </a:spcAft>
              <a:buFont typeface="Arial" panose="020B0604020202020204" pitchFamily="34" charset="0"/>
              <a:buNone/>
              <a:defRPr sz="1800" b="0" i="0" u="none" strike="noStrike" kern="0" cap="none" spc="0" baseline="0">
                <a:solidFill>
                  <a:srgbClr val="000000"/>
                </a:solidFill>
                <a:uFillTx/>
              </a:defRPr>
            </a:pPr>
            <a:r>
              <a:rPr lang="en-US" sz="1200" b="1" dirty="0"/>
              <a:t>Project</a:t>
            </a:r>
          </a:p>
          <a:p>
            <a:pPr marL="0" indent="0" defTabSz="329643">
              <a:spcAft>
                <a:spcPts val="600"/>
              </a:spcAft>
              <a:buFont typeface="Arial" panose="020B0604020202020204" pitchFamily="34" charset="0"/>
              <a:buNone/>
              <a:defRPr sz="1800" b="0" i="0" u="none" strike="noStrike" kern="0" cap="none" spc="0" baseline="0">
                <a:solidFill>
                  <a:srgbClr val="000000"/>
                </a:solidFill>
                <a:uFillTx/>
              </a:defRPr>
            </a:pPr>
            <a:r>
              <a:rPr lang="en-AU" sz="1800" b="1" dirty="0">
                <a:effectLst/>
                <a:latin typeface="Calibri" panose="020F0502020204030204" pitchFamily="34" charset="0"/>
                <a:ea typeface="Calibri" panose="020F0502020204030204" pitchFamily="34" charset="0"/>
                <a:cs typeface="Times New Roman" panose="02020603050405020304" pitchFamily="18" charset="0"/>
              </a:rPr>
              <a:t>Marine space analysis</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dirty="0"/>
          </a:p>
          <a:p>
            <a:pPr marL="171450" indent="-171450">
              <a:buFontTx/>
              <a:buChar char="-"/>
            </a:pPr>
            <a:r>
              <a:rPr lang="en-US" b="0" i="0" dirty="0">
                <a:effectLst/>
                <a:latin typeface="roboto" panose="02000000000000000000" pitchFamily="2" charset="0"/>
              </a:rPr>
              <a:t>Providing access to data for evidence-based decision making in the marine space.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effectLst/>
                <a:latin typeface="roboto" panose="02000000000000000000" pitchFamily="2" charset="0"/>
              </a:rPr>
              <a:t>This is a data gap that should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rgbClr val="1F3864"/>
              </a:solidFill>
              <a:effectLst/>
              <a:latin typeface="Ebrima" panose="020000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1F3864"/>
                </a:solidFill>
                <a:effectLst/>
                <a:latin typeface="Ebrima" panose="02000000000000000000" pitchFamily="2" charset="0"/>
                <a:ea typeface="Calibri" panose="020F0502020204030204" pitchFamily="34" charset="0"/>
                <a:cs typeface="Times New Roman" panose="02020603050405020304" pitchFamily="18" charset="0"/>
              </a:rPr>
              <a:t>Why do we want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dirty="0">
                <a:solidFill>
                  <a:srgbClr val="1F3864"/>
                </a:solidFill>
                <a:effectLst/>
                <a:latin typeface="Ebrima" panose="02000000000000000000" pitchFamily="2" charset="0"/>
                <a:ea typeface="Calibri" panose="020F0502020204030204" pitchFamily="34" charset="0"/>
                <a:cs typeface="Times New Roman" panose="02020603050405020304" pitchFamily="18" charset="0"/>
              </a:rPr>
              <a:t>To paint a picture of the complex and ever-changing administrative and area-based management environment in the Pacific Ocean.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dirty="0">
                <a:solidFill>
                  <a:srgbClr val="1F3864"/>
                </a:solidFill>
                <a:latin typeface="Ebrima" panose="02000000000000000000" pitchFamily="2" charset="0"/>
                <a:ea typeface="Calibri" panose="020F0502020204030204" pitchFamily="34" charset="0"/>
                <a:cs typeface="Times New Roman" panose="02020603050405020304" pitchFamily="18" charset="0"/>
              </a:rPr>
              <a:t>I</a:t>
            </a:r>
            <a:r>
              <a:rPr lang="en-AU" sz="1200" dirty="0">
                <a:solidFill>
                  <a:srgbClr val="1F3864"/>
                </a:solidFill>
                <a:effectLst/>
                <a:latin typeface="Ebrima" panose="02000000000000000000" pitchFamily="2" charset="0"/>
                <a:ea typeface="Calibri" panose="020F0502020204030204" pitchFamily="34" charset="0"/>
                <a:cs typeface="Times New Roman" panose="02020603050405020304" pitchFamily="18" charset="0"/>
              </a:rPr>
              <a:t>ncluding area-based management (PAs), particularly sensitive areas (PSSAs), and fishing zones (12Nm buffer zones around islands), and PNEA and marine pollution (including Deep Sea Mining (DSM) tenement claims.)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roboto" panose="02000000000000000000" pitchFamily="2" charset="0"/>
              </a:rPr>
              <a:t>- </a:t>
            </a:r>
          </a:p>
          <a:p>
            <a:endParaRPr lang="en-AU" dirty="0"/>
          </a:p>
        </p:txBody>
      </p:sp>
    </p:spTree>
    <p:extLst>
      <p:ext uri="{BB962C8B-B14F-4D97-AF65-F5344CB8AC3E}">
        <p14:creationId xmlns:p14="http://schemas.microsoft.com/office/powerpoint/2010/main" val="2785695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21 Pacific island countries and territory members whom we support with technical backstopping along with our sister CROP (council of the regional organization of the pacific) agencies including SPC and USP.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SPREP also provides SDG reporting assistance and alignment with UN conventions including UNCC, CBD, CITEs, CMS, BRS waste cluster to name a few.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Will change this map !!</a:t>
            </a:r>
          </a:p>
          <a:p>
            <a:endParaRPr lang="en-AU" dirty="0"/>
          </a:p>
        </p:txBody>
      </p:sp>
    </p:spTree>
    <p:extLst>
      <p:ext uri="{BB962C8B-B14F-4D97-AF65-F5344CB8AC3E}">
        <p14:creationId xmlns:p14="http://schemas.microsoft.com/office/powerpoint/2010/main" val="14094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defTabSz="914400" eaLnBrk="1" fontAlgn="auto" latinLnBrk="0" hangingPunct="1">
              <a:lnSpc>
                <a:spcPct val="100000"/>
              </a:lnSpc>
              <a:spcBef>
                <a:spcPts val="400"/>
              </a:spcBef>
              <a:spcAft>
                <a:spcPts val="0"/>
              </a:spcAft>
              <a:buClrTx/>
              <a:buSzTx/>
              <a:buFontTx/>
              <a:buChar char="-"/>
              <a:tabLst/>
              <a:defRPr/>
            </a:pPr>
            <a:r>
              <a:rPr lang="en-US" dirty="0"/>
              <a:t>As discussed by some of our presenters this week, our Blue Pacific Continent consists of 98% ocean and 2% of our pacific land area, of which must take care of, as most of our coastal communities are greatly impacted by climate change.</a:t>
            </a:r>
          </a:p>
          <a:p>
            <a:pPr marL="171450" marR="0" lvl="0" indent="-171450" defTabSz="914400" eaLnBrk="1" fontAlgn="auto" latinLnBrk="0" hangingPunct="1">
              <a:lnSpc>
                <a:spcPct val="100000"/>
              </a:lnSpc>
              <a:spcBef>
                <a:spcPts val="400"/>
              </a:spcBef>
              <a:spcAft>
                <a:spcPts val="0"/>
              </a:spcAft>
              <a:buClrTx/>
              <a:buSzTx/>
              <a:buFontTx/>
              <a:buChar char="-"/>
              <a:tabLst/>
              <a:defRPr/>
            </a:pPr>
            <a:r>
              <a:rPr lang="en-US" dirty="0"/>
              <a:t> We are small in size SCALE and have LOW human capacity or some have ZERO earth observation (EO) capacity.</a:t>
            </a:r>
          </a:p>
          <a:p>
            <a:endParaRPr lang="en-AU" dirty="0"/>
          </a:p>
        </p:txBody>
      </p:sp>
    </p:spTree>
    <p:extLst>
      <p:ext uri="{BB962C8B-B14F-4D97-AF65-F5344CB8AC3E}">
        <p14:creationId xmlns:p14="http://schemas.microsoft.com/office/powerpoint/2010/main" val="142423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5"/>
          <p:cNvSpPr>
            <a:spLocks noGrp="1" noChangeArrowheads="1"/>
          </p:cNvSpPr>
          <p:nvPr>
            <p:ph type="sldNum" sz="quarter" idx="5"/>
          </p:nvPr>
        </p:nvSpPr>
        <p:spPr/>
        <p:txBody>
          <a:bodyPr/>
          <a:lstStyle/>
          <a:p>
            <a:pPr>
              <a:defRPr/>
            </a:pPr>
            <a:fld id="{A08C9A78-A73C-4B41-A0DE-A588A80AB2D5}" type="slidenum">
              <a:rPr lang="en-US" smtClean="0"/>
              <a:pPr>
                <a:defRPr/>
              </a:pPr>
              <a:t>5</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a:t>SPREPs mandates rely on data governance which is a key for any organization to make informed decision making.</a:t>
            </a:r>
          </a:p>
          <a:p>
            <a:pPr eaLnBrk="1" hangingPunct="1"/>
            <a:endParaRPr lang="en-US" dirty="0"/>
          </a:p>
          <a:p>
            <a:pPr marL="0" marR="0" lvl="0" indent="0" defTabSz="914400" eaLnBrk="1" fontAlgn="auto" latinLnBrk="0" hangingPunct="1">
              <a:lnSpc>
                <a:spcPct val="100000"/>
              </a:lnSpc>
              <a:spcBef>
                <a:spcPts val="400"/>
              </a:spcBef>
              <a:spcAft>
                <a:spcPts val="0"/>
              </a:spcAft>
              <a:buClrTx/>
              <a:buSzTx/>
              <a:buFontTx/>
              <a:buNone/>
              <a:tabLst/>
              <a:defRPr/>
            </a:pPr>
            <a:r>
              <a:rPr lang="en-AU" sz="800" dirty="0">
                <a:solidFill>
                  <a:srgbClr val="FFC000"/>
                </a:solidFill>
                <a:latin typeface="Open Sans" panose="020B0606030504020204" pitchFamily="34" charset="0"/>
                <a:ea typeface="Open Sans" panose="020B0606030504020204" pitchFamily="34" charset="0"/>
                <a:cs typeface="Open Sans" panose="020B0606030504020204" pitchFamily="34" charset="0"/>
              </a:rPr>
              <a:t>SPREP data policy…..</a:t>
            </a:r>
            <a:r>
              <a:rPr lang="en-US" sz="1200" dirty="0">
                <a:latin typeface="Calibri" panose="020F0502020204030204" pitchFamily="34" charset="0"/>
                <a:cs typeface="Calibri" panose="020F0502020204030204" pitchFamily="34" charset="0"/>
              </a:rPr>
              <a:t>recognizes that data can be a valuable resource that helps to protect the environment, grow the economy, improve services and produce better policy outcomes…</a:t>
            </a:r>
          </a:p>
          <a:p>
            <a:endParaRPr lang="en-US" sz="1200" dirty="0">
              <a:latin typeface="Calibri" panose="020F0502020204030204" pitchFamily="34" charset="0"/>
              <a:cs typeface="Calibri" panose="020F0502020204030204" pitchFamily="34" charset="0"/>
            </a:endParaRPr>
          </a:p>
          <a:p>
            <a:pPr marL="0" indent="0">
              <a:buNone/>
            </a:pPr>
            <a:r>
              <a:rPr lang="en-US" sz="1000" dirty="0">
                <a:latin typeface="Calibri" panose="020F0502020204030204" pitchFamily="34" charset="0"/>
                <a:cs typeface="Calibri" panose="020F0502020204030204" pitchFamily="34" charset="0"/>
              </a:rPr>
              <a:t>Scope</a:t>
            </a:r>
          </a:p>
          <a:p>
            <a:pPr marL="0" indent="0">
              <a:buNone/>
            </a:pPr>
            <a:r>
              <a:rPr lang="en-US" sz="1200" dirty="0">
                <a:latin typeface="Calibri" panose="020F0502020204030204" pitchFamily="34" charset="0"/>
                <a:cs typeface="Calibri" panose="020F0502020204030204" pitchFamily="34" charset="0"/>
              </a:rPr>
              <a:t>This policy applies to SPREP’s own data as well as data held by SPREP on behalf of government agencies and partners within the Pacific</a:t>
            </a:r>
          </a:p>
        </p:txBody>
      </p:sp>
    </p:spTree>
    <p:extLst>
      <p:ext uri="{BB962C8B-B14F-4D97-AF65-F5344CB8AC3E}">
        <p14:creationId xmlns:p14="http://schemas.microsoft.com/office/powerpoint/2010/main" val="388540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brings us to the importance of </a:t>
            </a:r>
            <a:r>
              <a:rPr lang="en-US" sz="1200" b="1" dirty="0"/>
              <a:t>data </a:t>
            </a:r>
            <a:r>
              <a:rPr lang="en-US" sz="1200" b="0" dirty="0"/>
              <a:t>and </a:t>
            </a:r>
            <a:r>
              <a:rPr lang="en-US" sz="1200" b="1" dirty="0"/>
              <a:t>data management</a:t>
            </a:r>
            <a:r>
              <a:rPr lang="en-US" sz="1200" dirty="0"/>
              <a:t>.</a:t>
            </a:r>
          </a:p>
          <a:p>
            <a:endParaRPr lang="en-US" sz="1200" dirty="0"/>
          </a:p>
          <a:p>
            <a:r>
              <a:rPr lang="en-US" sz="1200" dirty="0"/>
              <a:t>Globally, data is an important component of any analysis, project, policy and it is </a:t>
            </a:r>
            <a:r>
              <a:rPr lang="en-US" sz="1200" b="1" dirty="0"/>
              <a:t>equally challenging </a:t>
            </a:r>
            <a:r>
              <a:rPr lang="en-US" sz="1200" dirty="0"/>
              <a:t>for the region…</a:t>
            </a:r>
          </a:p>
          <a:p>
            <a:endParaRPr lang="en-US" sz="1200" dirty="0"/>
          </a:p>
          <a:p>
            <a:r>
              <a:rPr lang="en-US" sz="1200" dirty="0"/>
              <a:t>DATA is a vital component of d</a:t>
            </a:r>
            <a:r>
              <a:rPr lang="en-US" b="0" i="0" dirty="0">
                <a:solidFill>
                  <a:srgbClr val="0E2E47"/>
                </a:solidFill>
                <a:effectLst/>
                <a:latin typeface="Open Sans" panose="020B0606030504020204" pitchFamily="34" charset="0"/>
              </a:rPr>
              <a:t>ata management process that involves gathering, validating and using data in a way that is secure, effective and efficient.</a:t>
            </a:r>
          </a:p>
          <a:p>
            <a:pPr lvl="1" algn="just">
              <a:buFont typeface="Wingdings" panose="05000000000000000000" pitchFamily="2" charset="2"/>
              <a:buChar char="Ø"/>
            </a:pPr>
            <a:r>
              <a:rPr lang="en-US" sz="1200" dirty="0">
                <a:solidFill>
                  <a:srgbClr val="002060"/>
                </a:solidFill>
                <a:latin typeface="Calibri" panose="020F0502020204030204" pitchFamily="34" charset="0"/>
                <a:cs typeface="Calibri" panose="020F0502020204030204" pitchFamily="34" charset="0"/>
              </a:rPr>
              <a:t>“…includes all information collected by government agencies for any purposes including government administration, research or service delivery as well as data provided by partners”</a:t>
            </a:r>
          </a:p>
          <a:p>
            <a:pPr lvl="1" algn="just">
              <a:buFont typeface="Wingdings" panose="05000000000000000000" pitchFamily="2" charset="2"/>
              <a:buChar char="Ø"/>
            </a:pPr>
            <a:r>
              <a:rPr lang="en-US" sz="1200" dirty="0">
                <a:solidFill>
                  <a:srgbClr val="002060"/>
                </a:solidFill>
                <a:latin typeface="Calibri" panose="020F0502020204030204" pitchFamily="34" charset="0"/>
                <a:cs typeface="Calibri" panose="020F0502020204030204" pitchFamily="34" charset="0"/>
              </a:rPr>
              <a:t> “It includes, but is not limited to, all datasets including maps, reports, statistics, and surveys (including backups, archive copies and derived data) in whatever format they are held (excel, GIS files, pdf, word </a:t>
            </a:r>
            <a:r>
              <a:rPr lang="en-US" sz="1200" dirty="0" err="1">
                <a:solidFill>
                  <a:srgbClr val="002060"/>
                </a:solidFill>
                <a:latin typeface="Calibri" panose="020F0502020204030204" pitchFamily="34" charset="0"/>
                <a:cs typeface="Calibri" panose="020F0502020204030204" pitchFamily="34" charset="0"/>
              </a:rPr>
              <a:t>etc</a:t>
            </a:r>
            <a:r>
              <a:rPr lang="en-US" sz="1200" dirty="0">
                <a:solidFill>
                  <a:srgbClr val="002060"/>
                </a:solidFill>
                <a:latin typeface="Calibri" panose="020F0502020204030204" pitchFamily="34" charset="0"/>
                <a:cs typeface="Calibri" panose="020F0502020204030204" pitchFamily="34" charset="0"/>
              </a:rPr>
              <a:t>) and whether in hard or soft copy”</a:t>
            </a:r>
          </a:p>
          <a:p>
            <a:endParaRPr lang="en-NZ" sz="1200" dirty="0"/>
          </a:p>
          <a:p>
            <a:endParaRPr lang="en-AU" dirty="0"/>
          </a:p>
        </p:txBody>
      </p:sp>
    </p:spTree>
    <p:extLst>
      <p:ext uri="{BB962C8B-B14F-4D97-AF65-F5344CB8AC3E}">
        <p14:creationId xmlns:p14="http://schemas.microsoft.com/office/powerpoint/2010/main" val="134796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What makes open data ‘open’?</a:t>
            </a:r>
          </a:p>
          <a:p>
            <a:r>
              <a:rPr lang="en-US" dirty="0">
                <a:latin typeface="Calibri" panose="020F0502020204030204" pitchFamily="34" charset="0"/>
                <a:cs typeface="Calibri" panose="020F0502020204030204" pitchFamily="34" charset="0"/>
              </a:rPr>
              <a:t>Two words - Open data is about </a:t>
            </a:r>
            <a:r>
              <a:rPr lang="en-US" b="1" dirty="0">
                <a:latin typeface="Calibri" panose="020F0502020204030204" pitchFamily="34" charset="0"/>
                <a:cs typeface="Calibri" panose="020F0502020204030204" pitchFamily="34" charset="0"/>
              </a:rPr>
              <a:t>availability</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accessibility</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Data should be:</a:t>
            </a:r>
          </a:p>
          <a:p>
            <a:endParaRPr lang="en-US" dirty="0">
              <a:latin typeface="Calibri" panose="020F0502020204030204" pitchFamily="34" charset="0"/>
              <a:cs typeface="Calibri" panose="020F0502020204030204" pitchFamily="34" charset="0"/>
            </a:endParaRPr>
          </a:p>
          <a:p>
            <a:pPr lvl="2" indent="0" algn="l"/>
            <a:r>
              <a:rPr lang="en-US" sz="1200" b="1" dirty="0">
                <a:solidFill>
                  <a:srgbClr val="002060"/>
                </a:solidFill>
                <a:latin typeface="Calibri" panose="020F0502020204030204" pitchFamily="34" charset="0"/>
                <a:cs typeface="Calibri" panose="020F0502020204030204" pitchFamily="34" charset="0"/>
              </a:rPr>
              <a:t>Published </a:t>
            </a:r>
            <a:r>
              <a:rPr lang="en-US" sz="1200" dirty="0">
                <a:solidFill>
                  <a:srgbClr val="002060"/>
                </a:solidFill>
                <a:latin typeface="Calibri" panose="020F0502020204030204" pitchFamily="34" charset="0"/>
                <a:cs typeface="Calibri" panose="020F0502020204030204" pitchFamily="34" charset="0"/>
              </a:rPr>
              <a:t>in a convenient, modifiable form that can be linked elsewhere and easily shared.</a:t>
            </a:r>
          </a:p>
          <a:p>
            <a:pPr lvl="2" indent="0" algn="l"/>
            <a:r>
              <a:rPr lang="en-US" sz="1200" b="1" dirty="0">
                <a:solidFill>
                  <a:srgbClr val="002060"/>
                </a:solidFill>
                <a:latin typeface="Calibri" panose="020F0502020204030204" pitchFamily="34" charset="0"/>
                <a:cs typeface="Calibri" panose="020F0502020204030204" pitchFamily="34" charset="0"/>
              </a:rPr>
              <a:t>Provided</a:t>
            </a:r>
            <a:r>
              <a:rPr lang="en-US" sz="1200" dirty="0">
                <a:solidFill>
                  <a:srgbClr val="002060"/>
                </a:solidFill>
                <a:latin typeface="Calibri" panose="020F0502020204030204" pitchFamily="34" charset="0"/>
                <a:cs typeface="Calibri" panose="020F0502020204030204" pitchFamily="34" charset="0"/>
              </a:rPr>
              <a:t> in a standard, structured format so that it is machine-readable.</a:t>
            </a:r>
          </a:p>
          <a:p>
            <a:pPr lvl="2" indent="0" algn="l"/>
            <a:r>
              <a:rPr lang="en-US" sz="1200" b="1" dirty="0">
                <a:solidFill>
                  <a:srgbClr val="002060"/>
                </a:solidFill>
                <a:latin typeface="Calibri" panose="020F0502020204030204" pitchFamily="34" charset="0"/>
                <a:cs typeface="Calibri" panose="020F0502020204030204" pitchFamily="34" charset="0"/>
              </a:rPr>
              <a:t>Guaranteed</a:t>
            </a:r>
            <a:r>
              <a:rPr lang="en-US" sz="1200" dirty="0">
                <a:solidFill>
                  <a:srgbClr val="002060"/>
                </a:solidFill>
                <a:latin typeface="Calibri" panose="020F0502020204030204" pitchFamily="34" charset="0"/>
                <a:cs typeface="Calibri" panose="020F0502020204030204" pitchFamily="34" charset="0"/>
              </a:rPr>
              <a:t> to be available and consistent over time.</a:t>
            </a:r>
          </a:p>
          <a:p>
            <a:pPr lvl="2" indent="0" algn="l"/>
            <a:r>
              <a:rPr lang="en-US" sz="1200" b="1" dirty="0">
                <a:solidFill>
                  <a:srgbClr val="002060"/>
                </a:solidFill>
                <a:latin typeface="Calibri" panose="020F0502020204030204" pitchFamily="34" charset="0"/>
                <a:cs typeface="Calibri" panose="020F0502020204030204" pitchFamily="34" charset="0"/>
              </a:rPr>
              <a:t>Traceable </a:t>
            </a:r>
            <a:r>
              <a:rPr lang="en-US" sz="1200" dirty="0">
                <a:solidFill>
                  <a:srgbClr val="002060"/>
                </a:solidFill>
                <a:latin typeface="Calibri" panose="020F0502020204030204" pitchFamily="34" charset="0"/>
                <a:cs typeface="Calibri" panose="020F0502020204030204" pitchFamily="34" charset="0"/>
              </a:rPr>
              <a:t>back to where it originates.</a:t>
            </a:r>
          </a:p>
          <a:p>
            <a:endParaRPr lang="en-US"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26837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an example of a data value chain that’s had a lot of airtime within international Data for Development and Open Data communities. I like this model because it can be applied to all types of data.</a:t>
            </a:r>
          </a:p>
          <a:p>
            <a:endParaRPr lang="en-AU" dirty="0"/>
          </a:p>
          <a:p>
            <a:r>
              <a:rPr lang="en-AU" dirty="0"/>
              <a:t>It has been created by a group called Data2X who work in identifying gaps in gender data and how this can be used to inform gender policy.</a:t>
            </a:r>
          </a:p>
          <a:p>
            <a:endParaRPr lang="en-AU" dirty="0"/>
          </a:p>
          <a:p>
            <a:r>
              <a:rPr lang="en-AU" sz="1200" b="0" i="0" kern="1200" dirty="0">
                <a:solidFill>
                  <a:schemeClr val="tx1"/>
                </a:solidFill>
                <a:effectLst/>
                <a:latin typeface="+mn-lt"/>
                <a:ea typeface="+mn-ea"/>
                <a:cs typeface="+mn-cs"/>
              </a:rPr>
              <a:t>The data value chain describes the evolution of data from collection to analysis, dissemination, and the final impact of data on decision-making.</a:t>
            </a:r>
            <a:endParaRPr lang="en-AU" dirty="0"/>
          </a:p>
        </p:txBody>
      </p:sp>
    </p:spTree>
    <p:extLst>
      <p:ext uri="{BB962C8B-B14F-4D97-AF65-F5344CB8AC3E}">
        <p14:creationId xmlns:p14="http://schemas.microsoft.com/office/powerpoint/2010/main" val="84684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now be discussing the data platforms currently in place in the region with challenges and way forward.</a:t>
            </a:r>
            <a:endParaRPr lang="en-AU" dirty="0"/>
          </a:p>
        </p:txBody>
      </p:sp>
    </p:spTree>
    <p:extLst>
      <p:ext uri="{BB962C8B-B14F-4D97-AF65-F5344CB8AC3E}">
        <p14:creationId xmlns:p14="http://schemas.microsoft.com/office/powerpoint/2010/main" val="138872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chemeClr val="accent1"/>
                </a:solidFill>
              </a:defRPr>
            </a:lvl1pPr>
            <a:lvl2pPr marL="0" indent="457200" algn="ctr">
              <a:buSzTx/>
              <a:buFontTx/>
              <a:buNone/>
              <a:defRPr>
                <a:solidFill>
                  <a:schemeClr val="accent1"/>
                </a:solidFill>
              </a:defRPr>
            </a:lvl2pPr>
            <a:lvl3pPr marL="0" indent="914400" algn="ctr">
              <a:buSzTx/>
              <a:buFontTx/>
              <a:buNone/>
              <a:defRPr>
                <a:solidFill>
                  <a:schemeClr val="accent1"/>
                </a:solidFill>
              </a:defRPr>
            </a:lvl3pPr>
            <a:lvl4pPr marL="0" indent="1371600" algn="ctr">
              <a:buSzTx/>
              <a:buFontTx/>
              <a:buNone/>
              <a:defRPr>
                <a:solidFill>
                  <a:schemeClr val="accent1"/>
                </a:solidFill>
              </a:defRPr>
            </a:lvl4pPr>
            <a:lvl5pPr marL="0" indent="1828800" algn="ctr">
              <a:buSzTx/>
              <a:buFontTx/>
              <a:buNone/>
              <a:defRPr>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Grey tex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85799" y="1763759"/>
            <a:ext cx="7772401" cy="1470026"/>
          </a:xfrm>
          <a:prstGeom prst="rect">
            <a:avLst/>
          </a:prstGeom>
        </p:spPr>
        <p:txBody>
          <a:bodyPr/>
          <a:lstStyle/>
          <a:p>
            <a:r>
              <a:t>Title Text</a:t>
            </a:r>
          </a:p>
        </p:txBody>
      </p:sp>
      <p:sp>
        <p:nvSpPr>
          <p:cNvPr id="30" name="Body Level One…"/>
          <p:cNvSpPr txBox="1">
            <a:spLocks noGrp="1"/>
          </p:cNvSpPr>
          <p:nvPr>
            <p:ph type="body" sz="quarter" idx="1"/>
          </p:nvPr>
        </p:nvSpPr>
        <p:spPr>
          <a:xfrm>
            <a:off x="964194" y="3709657"/>
            <a:ext cx="6400801" cy="1752601"/>
          </a:xfrm>
          <a:prstGeom prst="rect">
            <a:avLst/>
          </a:prstGeom>
        </p:spPr>
        <p:txBody>
          <a:bodyPr/>
          <a:lstStyle>
            <a:lvl1pPr marL="0" indent="0" algn="ctr">
              <a:buSzTx/>
              <a:buFontTx/>
              <a:buNone/>
              <a:defRPr>
                <a:solidFill>
                  <a:schemeClr val="accent1"/>
                </a:solidFill>
              </a:defRPr>
            </a:lvl1pPr>
            <a:lvl2pPr marL="0" indent="457200" algn="ctr">
              <a:buSzTx/>
              <a:buFontTx/>
              <a:buNone/>
              <a:defRPr>
                <a:solidFill>
                  <a:schemeClr val="accent1"/>
                </a:solidFill>
              </a:defRPr>
            </a:lvl2pPr>
            <a:lvl3pPr marL="0" indent="914400" algn="ctr">
              <a:buSzTx/>
              <a:buFontTx/>
              <a:buNone/>
              <a:defRPr>
                <a:solidFill>
                  <a:schemeClr val="accent1"/>
                </a:solidFill>
              </a:defRPr>
            </a:lvl3pPr>
            <a:lvl4pPr marL="0" indent="1371600" algn="ctr">
              <a:buSzTx/>
              <a:buFontTx/>
              <a:buNone/>
              <a:defRPr>
                <a:solidFill>
                  <a:schemeClr val="accent1"/>
                </a:solidFill>
              </a:defRPr>
            </a:lvl4pPr>
            <a:lvl5pPr marL="0" indent="1828800" algn="ctr">
              <a:buSzTx/>
              <a:buFontTx/>
              <a:buNone/>
              <a:defRPr>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1306733"/>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2632295"/>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842092" y="6356350"/>
            <a:ext cx="301909" cy="288824"/>
          </a:xfrm>
          <a:prstGeom prst="rect">
            <a:avLst/>
          </a:prstGeom>
          <a:ln w="12700">
            <a:miter lim="400000"/>
          </a:ln>
        </p:spPr>
        <p:txBody>
          <a:bodyPr wrap="none" lIns="45719" rIns="45719">
            <a:spAutoFit/>
          </a:bodyPr>
          <a:lstStyle>
            <a:lvl1pPr algn="r">
              <a:defRPr sz="1400">
                <a:solidFill>
                  <a:srgbClr val="063F93"/>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63F93"/>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jfif"/><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sprep.org/news/new-sprep-spc-partnership-to-improve-pacific-data-management-and-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pacificdata.org/" TargetMode="External"/><Relationship Id="rId5" Type="http://schemas.openxmlformats.org/officeDocument/2006/relationships/hyperlink" Target="https://pacific-data.sprep.org/"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pacificdata.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acific-data.sprep.or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fsm-data.sprep.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pacificdata.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pacificdata.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fi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CD15AF-93CF-49B3-A0DB-A524C4F4FB13}"/>
              </a:ext>
            </a:extLst>
          </p:cNvPr>
          <p:cNvPicPr>
            <a:picLocks noChangeAspect="1"/>
          </p:cNvPicPr>
          <p:nvPr/>
        </p:nvPicPr>
        <p:blipFill>
          <a:blip r:embed="rId3"/>
          <a:stretch>
            <a:fillRect/>
          </a:stretch>
        </p:blipFill>
        <p:spPr>
          <a:xfrm>
            <a:off x="0" y="0"/>
            <a:ext cx="9144000" cy="6858000"/>
          </a:xfrm>
          <a:prstGeom prst="rect">
            <a:avLst/>
          </a:prstGeom>
        </p:spPr>
      </p:pic>
      <p:sp>
        <p:nvSpPr>
          <p:cNvPr id="11" name="Rectangle 2">
            <a:extLst>
              <a:ext uri="{FF2B5EF4-FFF2-40B4-BE49-F238E27FC236}">
                <a16:creationId xmlns:a16="http://schemas.microsoft.com/office/drawing/2014/main" id="{6BC16D40-0DF2-4995-932C-46875CFCAAC5}"/>
              </a:ext>
            </a:extLst>
          </p:cNvPr>
          <p:cNvSpPr>
            <a:spLocks noGrp="1" noChangeArrowheads="1"/>
          </p:cNvSpPr>
          <p:nvPr>
            <p:ph type="title"/>
          </p:nvPr>
        </p:nvSpPr>
        <p:spPr>
          <a:xfrm>
            <a:off x="-336884" y="240632"/>
            <a:ext cx="9605211" cy="981075"/>
          </a:xfrm>
        </p:spPr>
        <p:txBody>
          <a:bodyPr>
            <a:normAutofit/>
          </a:bodyPr>
          <a:lstStyle/>
          <a:p>
            <a:pPr eaLnBrk="1" hangingPunct="1">
              <a:lnSpc>
                <a:spcPct val="150000"/>
              </a:lnSpc>
              <a:defRPr/>
            </a:pPr>
            <a:r>
              <a:rPr lang="en-US" b="1" dirty="0">
                <a:solidFill>
                  <a:srgbClr val="FFFF00"/>
                </a:solidFill>
                <a:latin typeface="Bahnschrift SemiCondensed" panose="020B0502040204020203" pitchFamily="34" charset="0"/>
              </a:rPr>
              <a:t>SPATIAL INFORMATION PLATFORMS</a:t>
            </a:r>
          </a:p>
        </p:txBody>
      </p:sp>
      <p:sp>
        <p:nvSpPr>
          <p:cNvPr id="12" name="TextBox 11">
            <a:extLst>
              <a:ext uri="{FF2B5EF4-FFF2-40B4-BE49-F238E27FC236}">
                <a16:creationId xmlns:a16="http://schemas.microsoft.com/office/drawing/2014/main" id="{AC2AE01A-48F6-41CC-B1BD-733CDFFA9606}"/>
              </a:ext>
            </a:extLst>
          </p:cNvPr>
          <p:cNvSpPr txBox="1"/>
          <p:nvPr/>
        </p:nvSpPr>
        <p:spPr>
          <a:xfrm>
            <a:off x="0" y="5477196"/>
            <a:ext cx="9023684" cy="1200329"/>
          </a:xfrm>
          <a:prstGeom prst="rect">
            <a:avLst/>
          </a:prstGeom>
          <a:noFill/>
        </p:spPr>
        <p:txBody>
          <a:bodyPr wrap="square" rtlCol="0">
            <a:spAutoFit/>
          </a:bodyPr>
          <a:lstStyle/>
          <a:p>
            <a:pPr algn="ctr"/>
            <a:endParaRPr lang="en-NZ" sz="1800" b="1" dirty="0">
              <a:solidFill>
                <a:schemeClr val="tx1"/>
              </a:solidFill>
              <a:latin typeface="Ebrima" panose="02000000000000000000" pitchFamily="2" charset="0"/>
              <a:ea typeface="Ebrima" panose="02000000000000000000" pitchFamily="2" charset="0"/>
              <a:cs typeface="Ebrima" panose="02000000000000000000" pitchFamily="2" charset="0"/>
            </a:endParaRPr>
          </a:p>
          <a:p>
            <a:pPr algn="ctr"/>
            <a:r>
              <a:rPr lang="en-US" sz="2000" b="1" dirty="0">
                <a:solidFill>
                  <a:schemeClr val="tx1"/>
                </a:solidFill>
                <a:latin typeface="Ebrima" panose="02000000000000000000" pitchFamily="2" charset="0"/>
                <a:ea typeface="Ebrima" panose="02000000000000000000" pitchFamily="2" charset="0"/>
                <a:cs typeface="Ebrima" panose="02000000000000000000" pitchFamily="2" charset="0"/>
              </a:rPr>
              <a:t>Secretariat of the Pacific Regional Environment Programme (SPREP)</a:t>
            </a:r>
          </a:p>
          <a:p>
            <a:pPr algn="ct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Vani Koroisamanunu</a:t>
            </a:r>
          </a:p>
          <a:p>
            <a:pPr algn="ct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Environment GIS Specialist</a:t>
            </a:r>
            <a:endParaRPr lang="en-AU" sz="1700"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2" name="TextBox 1">
            <a:extLst>
              <a:ext uri="{FF2B5EF4-FFF2-40B4-BE49-F238E27FC236}">
                <a16:creationId xmlns:a16="http://schemas.microsoft.com/office/drawing/2014/main" id="{C7689651-F5CB-4EF9-9520-D38F4FC5DD0E}"/>
              </a:ext>
            </a:extLst>
          </p:cNvPr>
          <p:cNvSpPr txBox="1"/>
          <p:nvPr/>
        </p:nvSpPr>
        <p:spPr>
          <a:xfrm>
            <a:off x="3134274" y="2901265"/>
            <a:ext cx="246637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Ebrima" panose="02000000000000000000" pitchFamily="2" charset="0"/>
                <a:ea typeface="Ebrima" panose="02000000000000000000" pitchFamily="2" charset="0"/>
                <a:cs typeface="Ebrima" panose="02000000000000000000" pitchFamily="2" charset="0"/>
                <a:sym typeface="Arial"/>
              </a:rPr>
              <a:t>02 December 2022</a:t>
            </a:r>
          </a:p>
          <a:p>
            <a:pPr marL="0" marR="0" indent="0" algn="ctr" defTabSz="914400" rtl="0" fontAlgn="auto" latinLnBrk="0" hangingPunct="0">
              <a:lnSpc>
                <a:spcPct val="100000"/>
              </a:lnSpc>
              <a:spcBef>
                <a:spcPts val="0"/>
              </a:spcBef>
              <a:spcAft>
                <a:spcPts val="0"/>
              </a:spcAft>
              <a:buClrTx/>
              <a:buSzTx/>
              <a:buFontTx/>
              <a:buNone/>
              <a:tabLst/>
            </a:pPr>
            <a:r>
              <a:rPr lang="en-US" sz="1600" b="1" dirty="0" err="1">
                <a:solidFill>
                  <a:schemeClr val="bg1"/>
                </a:solidFill>
                <a:latin typeface="Ebrima" panose="02000000000000000000" pitchFamily="2" charset="0"/>
                <a:ea typeface="Ebrima" panose="02000000000000000000" pitchFamily="2" charset="0"/>
                <a:cs typeface="Ebrima" panose="02000000000000000000" pitchFamily="2" charset="0"/>
              </a:rPr>
              <a:t>Noumea</a:t>
            </a:r>
            <a:r>
              <a:rPr lang="en-US" sz="1600" b="1" dirty="0">
                <a:solidFill>
                  <a:schemeClr val="bg1"/>
                </a:solidFill>
                <a:latin typeface="Ebrima" panose="02000000000000000000" pitchFamily="2" charset="0"/>
                <a:ea typeface="Ebrima" panose="02000000000000000000" pitchFamily="2" charset="0"/>
                <a:cs typeface="Ebrima" panose="02000000000000000000" pitchFamily="2" charset="0"/>
              </a:rPr>
              <a:t>, New Caledonia</a:t>
            </a:r>
            <a:endParaRPr kumimoji="0" lang="en-AU" sz="1600" b="1" i="0" u="none" strike="noStrike" cap="none" spc="0" normalizeH="0" baseline="0" dirty="0">
              <a:ln>
                <a:noFill/>
              </a:ln>
              <a:solidFill>
                <a:schemeClr val="bg1"/>
              </a:solidFill>
              <a:effectLst/>
              <a:uFillTx/>
              <a:latin typeface="Ebrima" panose="02000000000000000000" pitchFamily="2" charset="0"/>
              <a:ea typeface="Ebrima" panose="02000000000000000000" pitchFamily="2" charset="0"/>
              <a:cs typeface="Ebrima" panose="02000000000000000000" pitchFamily="2" charset="0"/>
              <a:sym typeface="Arial"/>
            </a:endParaRPr>
          </a:p>
        </p:txBody>
      </p:sp>
    </p:spTree>
    <p:extLst>
      <p:ext uri="{BB962C8B-B14F-4D97-AF65-F5344CB8AC3E}">
        <p14:creationId xmlns:p14="http://schemas.microsoft.com/office/powerpoint/2010/main" val="2878329044"/>
      </p:ext>
    </p:extLst>
  </p:cSld>
  <p:clrMapOvr>
    <a:masterClrMapping/>
  </p:clrMapOvr>
  <mc:AlternateContent xmlns:mc="http://schemas.openxmlformats.org/markup-compatibility/2006" xmlns:p14="http://schemas.microsoft.com/office/powerpoint/2010/main">
    <mc:Choice Requires="p14">
      <p:transition p14:dur="0" advTm="8684"/>
    </mc:Choice>
    <mc:Fallback xmlns="">
      <p:transition advTm="86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38D7-82E7-427F-9DFC-3C9A8E59F3D7}"/>
              </a:ext>
            </a:extLst>
          </p:cNvPr>
          <p:cNvSpPr>
            <a:spLocks noGrp="1"/>
          </p:cNvSpPr>
          <p:nvPr>
            <p:ph type="title"/>
          </p:nvPr>
        </p:nvSpPr>
        <p:spPr>
          <a:xfrm>
            <a:off x="2371362" y="204244"/>
            <a:ext cx="7203459" cy="1019310"/>
          </a:xfrm>
        </p:spPr>
        <p:txBody>
          <a:bodyPr>
            <a:normAutofit/>
          </a:bodyPr>
          <a:lstStyle/>
          <a:p>
            <a:r>
              <a:rPr lang="en-US" sz="3600" dirty="0">
                <a:solidFill>
                  <a:schemeClr val="tx1"/>
                </a:solidFill>
                <a:latin typeface="Amasis MT Pro" panose="02040504050005020304" pitchFamily="18" charset="0"/>
              </a:rPr>
              <a:t>Challenges</a:t>
            </a:r>
            <a:endParaRPr lang="en-AU" sz="3600" dirty="0">
              <a:solidFill>
                <a:schemeClr val="tx1"/>
              </a:solidFill>
              <a:latin typeface="Amasis MT Pro" panose="020405040500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75A7725A-DD90-4F9C-8D33-23319783B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3" y="2052778"/>
            <a:ext cx="3334743" cy="1750740"/>
          </a:xfrm>
          <a:prstGeom prst="rect">
            <a:avLst/>
          </a:prstGeom>
        </p:spPr>
      </p:pic>
      <p:pic>
        <p:nvPicPr>
          <p:cNvPr id="6" name="Picture 5" descr="A picture containing text, toy&#10;&#10;Description automatically generated">
            <a:extLst>
              <a:ext uri="{FF2B5EF4-FFF2-40B4-BE49-F238E27FC236}">
                <a16:creationId xmlns:a16="http://schemas.microsoft.com/office/drawing/2014/main" id="{EC8F5A05-57C0-4963-8DE0-A897C7FA4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316" y="2052778"/>
            <a:ext cx="3718414" cy="1750740"/>
          </a:xfrm>
          <a:prstGeom prst="rect">
            <a:avLst/>
          </a:prstGeom>
        </p:spPr>
      </p:pic>
      <p:pic>
        <p:nvPicPr>
          <p:cNvPr id="9" name="Picture 8" descr="A picture containing text, blackboard&#10;&#10;Description automatically generated">
            <a:extLst>
              <a:ext uri="{FF2B5EF4-FFF2-40B4-BE49-F238E27FC236}">
                <a16:creationId xmlns:a16="http://schemas.microsoft.com/office/drawing/2014/main" id="{483E83AF-E1D4-44F8-A8FD-58DDA7D35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70" y="4820353"/>
            <a:ext cx="3334742" cy="1750739"/>
          </a:xfrm>
          <a:prstGeom prst="rect">
            <a:avLst/>
          </a:prstGeom>
        </p:spPr>
      </p:pic>
      <p:pic>
        <p:nvPicPr>
          <p:cNvPr id="11" name="Picture 10" descr="A picture containing whiteboard&#10;&#10;Description automatically generated">
            <a:extLst>
              <a:ext uri="{FF2B5EF4-FFF2-40B4-BE49-F238E27FC236}">
                <a16:creationId xmlns:a16="http://schemas.microsoft.com/office/drawing/2014/main" id="{DA13A15B-9703-43A7-918F-4CE57CC8A0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5988" y="4838667"/>
            <a:ext cx="3216749" cy="1855000"/>
          </a:xfrm>
          <a:prstGeom prst="rect">
            <a:avLst/>
          </a:prstGeom>
        </p:spPr>
      </p:pic>
      <p:sp>
        <p:nvSpPr>
          <p:cNvPr id="13" name="TextBox 12">
            <a:extLst>
              <a:ext uri="{FF2B5EF4-FFF2-40B4-BE49-F238E27FC236}">
                <a16:creationId xmlns:a16="http://schemas.microsoft.com/office/drawing/2014/main" id="{4C0D62FA-7C80-4A9E-BBF2-8BDB9E9A3C45}"/>
              </a:ext>
            </a:extLst>
          </p:cNvPr>
          <p:cNvSpPr txBox="1"/>
          <p:nvPr/>
        </p:nvSpPr>
        <p:spPr>
          <a:xfrm>
            <a:off x="273170" y="1485865"/>
            <a:ext cx="1998302" cy="52321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AU" sz="2800" dirty="0">
                <a:solidFill>
                  <a:schemeClr val="tx1"/>
                </a:solidFill>
                <a:latin typeface="+mn-lt"/>
                <a:ea typeface="Open Sans" panose="020B0606030504020204" pitchFamily="34" charset="0"/>
                <a:cs typeface="Open Sans" panose="020B0606030504020204" pitchFamily="34" charset="0"/>
              </a:rPr>
              <a:t>Coordination</a:t>
            </a:r>
          </a:p>
        </p:txBody>
      </p:sp>
      <p:sp>
        <p:nvSpPr>
          <p:cNvPr id="14" name="TextBox 13">
            <a:extLst>
              <a:ext uri="{FF2B5EF4-FFF2-40B4-BE49-F238E27FC236}">
                <a16:creationId xmlns:a16="http://schemas.microsoft.com/office/drawing/2014/main" id="{0868B289-2A11-4A83-934D-909F06AD4B2C}"/>
              </a:ext>
            </a:extLst>
          </p:cNvPr>
          <p:cNvSpPr txBox="1"/>
          <p:nvPr/>
        </p:nvSpPr>
        <p:spPr>
          <a:xfrm>
            <a:off x="4149821" y="1447218"/>
            <a:ext cx="4963857" cy="52321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AU" sz="2800" dirty="0">
                <a:solidFill>
                  <a:schemeClr val="tx1"/>
                </a:solidFill>
                <a:latin typeface="+mn-lt"/>
                <a:ea typeface="Open Sans" panose="020B0606030504020204" pitchFamily="34" charset="0"/>
                <a:cs typeface="Open Sans" panose="020B0606030504020204" pitchFamily="34" charset="0"/>
              </a:rPr>
              <a:t>Capacity, capability, and maturity</a:t>
            </a:r>
          </a:p>
        </p:txBody>
      </p:sp>
      <p:sp>
        <p:nvSpPr>
          <p:cNvPr id="15" name="TextBox 14">
            <a:extLst>
              <a:ext uri="{FF2B5EF4-FFF2-40B4-BE49-F238E27FC236}">
                <a16:creationId xmlns:a16="http://schemas.microsoft.com/office/drawing/2014/main" id="{A521518E-B7BA-4F15-8890-C04018235B8A}"/>
              </a:ext>
            </a:extLst>
          </p:cNvPr>
          <p:cNvSpPr txBox="1"/>
          <p:nvPr/>
        </p:nvSpPr>
        <p:spPr>
          <a:xfrm>
            <a:off x="332985" y="4073471"/>
            <a:ext cx="2038377" cy="52321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AU" sz="2800" dirty="0">
                <a:solidFill>
                  <a:schemeClr val="tx1"/>
                </a:solidFill>
                <a:latin typeface="+mn-lt"/>
                <a:ea typeface="Open Sans" panose="020B0606030504020204" pitchFamily="34" charset="0"/>
                <a:cs typeface="Open Sans" panose="020B0606030504020204" pitchFamily="34" charset="0"/>
              </a:rPr>
              <a:t>Sustainability</a:t>
            </a:r>
          </a:p>
        </p:txBody>
      </p:sp>
      <p:sp>
        <p:nvSpPr>
          <p:cNvPr id="16" name="TextBox 15">
            <a:extLst>
              <a:ext uri="{FF2B5EF4-FFF2-40B4-BE49-F238E27FC236}">
                <a16:creationId xmlns:a16="http://schemas.microsoft.com/office/drawing/2014/main" id="{600B2249-EF17-4AAA-A42C-8056B9CE8F36}"/>
              </a:ext>
            </a:extLst>
          </p:cNvPr>
          <p:cNvSpPr txBox="1"/>
          <p:nvPr/>
        </p:nvSpPr>
        <p:spPr>
          <a:xfrm>
            <a:off x="5664819" y="4073471"/>
            <a:ext cx="1933862" cy="52321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AU" sz="2800" dirty="0">
                <a:solidFill>
                  <a:schemeClr val="tx1"/>
                </a:solidFill>
                <a:latin typeface="+mn-lt"/>
                <a:ea typeface="Open Sans" panose="020B0606030504020204" pitchFamily="34" charset="0"/>
                <a:cs typeface="Open Sans" panose="020B0606030504020204" pitchFamily="34" charset="0"/>
              </a:rPr>
              <a:t>Access</a:t>
            </a:r>
          </a:p>
        </p:txBody>
      </p:sp>
    </p:spTree>
    <p:extLst>
      <p:ext uri="{BB962C8B-B14F-4D97-AF65-F5344CB8AC3E}">
        <p14:creationId xmlns:p14="http://schemas.microsoft.com/office/powerpoint/2010/main" val="21903846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38D7-82E7-427F-9DFC-3C9A8E59F3D7}"/>
              </a:ext>
            </a:extLst>
          </p:cNvPr>
          <p:cNvSpPr>
            <a:spLocks noGrp="1"/>
          </p:cNvSpPr>
          <p:nvPr>
            <p:ph type="title"/>
          </p:nvPr>
        </p:nvSpPr>
        <p:spPr>
          <a:xfrm>
            <a:off x="3674327" y="210974"/>
            <a:ext cx="5313556" cy="893831"/>
          </a:xfrm>
        </p:spPr>
        <p:txBody>
          <a:bodyPr>
            <a:normAutofit/>
          </a:bodyPr>
          <a:lstStyle/>
          <a:p>
            <a:r>
              <a:rPr lang="en-US" sz="3600" dirty="0">
                <a:solidFill>
                  <a:schemeClr val="tx1"/>
                </a:solidFill>
                <a:latin typeface="Amasis MT Pro" panose="02040504050005020304" pitchFamily="18" charset="0"/>
              </a:rPr>
              <a:t>Crop Collaboration</a:t>
            </a:r>
            <a:endParaRPr lang="en-AU" sz="3600" dirty="0">
              <a:solidFill>
                <a:schemeClr val="tx1"/>
              </a:solidFill>
              <a:latin typeface="Amasis MT Pro" panose="02040504050005020304" pitchFamily="18" charset="0"/>
            </a:endParaRPr>
          </a:p>
        </p:txBody>
      </p:sp>
      <p:sp>
        <p:nvSpPr>
          <p:cNvPr id="4" name="Content Placeholder 2">
            <a:extLst>
              <a:ext uri="{FF2B5EF4-FFF2-40B4-BE49-F238E27FC236}">
                <a16:creationId xmlns:a16="http://schemas.microsoft.com/office/drawing/2014/main" id="{C357681A-D4EB-4FA1-BF5D-38A1FDE62E11}"/>
              </a:ext>
            </a:extLst>
          </p:cNvPr>
          <p:cNvSpPr txBox="1">
            <a:spLocks/>
          </p:cNvSpPr>
          <p:nvPr/>
        </p:nvSpPr>
        <p:spPr>
          <a:xfrm>
            <a:off x="156117" y="1840164"/>
            <a:ext cx="3612996" cy="4371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a:lstStyle>
          <a:p>
            <a:pPr hangingPunct="1"/>
            <a:r>
              <a:rPr lang="en-US" sz="2400" dirty="0">
                <a:solidFill>
                  <a:schemeClr val="tx1"/>
                </a:solidFill>
                <a:latin typeface="Calibri" panose="020F0502020204030204" pitchFamily="34" charset="0"/>
                <a:cs typeface="Calibri" panose="020F0502020204030204" pitchFamily="34" charset="0"/>
              </a:rPr>
              <a:t>“The partnership highlights leadership in data management and sharing and strengthens the sustainability of Pacific information. It also promotes the use of open data, to ensure that public data is available, accessible and reusable”</a:t>
            </a:r>
            <a:endParaRPr lang="en-AU" sz="2400" dirty="0">
              <a:solidFill>
                <a:schemeClr val="tx1"/>
              </a:solidFill>
              <a:latin typeface="Calibri" panose="020F0502020204030204" pitchFamily="34" charset="0"/>
              <a:cs typeface="Calibri" panose="020F0502020204030204" pitchFamily="34" charset="0"/>
            </a:endParaRPr>
          </a:p>
        </p:txBody>
      </p:sp>
      <p:pic>
        <p:nvPicPr>
          <p:cNvPr id="6" name="Picture 5" descr="A group of people posing for the camera&#10;&#10;Description automatically generated">
            <a:extLst>
              <a:ext uri="{FF2B5EF4-FFF2-40B4-BE49-F238E27FC236}">
                <a16:creationId xmlns:a16="http://schemas.microsoft.com/office/drawing/2014/main" id="{34412096-EA72-45A0-80AA-3D5A84E85CB9}"/>
              </a:ext>
            </a:extLst>
          </p:cNvPr>
          <p:cNvPicPr>
            <a:picLocks noChangeAspect="1"/>
          </p:cNvPicPr>
          <p:nvPr/>
        </p:nvPicPr>
        <p:blipFill>
          <a:blip r:embed="rId3"/>
          <a:stretch>
            <a:fillRect/>
          </a:stretch>
        </p:blipFill>
        <p:spPr>
          <a:xfrm>
            <a:off x="3869473" y="3429000"/>
            <a:ext cx="5118410" cy="3059554"/>
          </a:xfrm>
          <a:prstGeom prst="rect">
            <a:avLst/>
          </a:prstGeom>
        </p:spPr>
      </p:pic>
      <p:sp>
        <p:nvSpPr>
          <p:cNvPr id="7" name="Content Placeholder 2">
            <a:extLst>
              <a:ext uri="{FF2B5EF4-FFF2-40B4-BE49-F238E27FC236}">
                <a16:creationId xmlns:a16="http://schemas.microsoft.com/office/drawing/2014/main" id="{1F72D467-CB9E-4EE5-853C-0090F1B3D8A8}"/>
              </a:ext>
            </a:extLst>
          </p:cNvPr>
          <p:cNvSpPr txBox="1">
            <a:spLocks/>
          </p:cNvSpPr>
          <p:nvPr/>
        </p:nvSpPr>
        <p:spPr>
          <a:xfrm>
            <a:off x="3769113" y="1263277"/>
            <a:ext cx="5218771" cy="2080138"/>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dirty="0">
                <a:latin typeface="Amasis MT Pro" panose="02040504050005020304" pitchFamily="18" charset="0"/>
                <a:cs typeface="Calibri" panose="020F0502020204030204" pitchFamily="34" charset="0"/>
              </a:rPr>
              <a:t>SPREP-SPC partnership to improve Pacific data management and sharing</a:t>
            </a:r>
          </a:p>
          <a:p>
            <a:r>
              <a:rPr lang="en-US" sz="1800" dirty="0">
                <a:latin typeface="Calibri" panose="020F0502020204030204" pitchFamily="34" charset="0"/>
                <a:cs typeface="Calibri" panose="020F0502020204030204" pitchFamily="34" charset="0"/>
                <a:hlinkClick r:id="rId4"/>
              </a:rPr>
              <a:t>https://www.sprep.org/news/new-sprep-spc-partnership-to-improve-pacific-data-management-and-sharing</a:t>
            </a:r>
            <a:r>
              <a:rPr lang="en-US" sz="1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795207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BC7163-D336-43F6-9E20-53628A379590}"/>
              </a:ext>
            </a:extLst>
          </p:cNvPr>
          <p:cNvSpPr>
            <a:spLocks noGrp="1"/>
          </p:cNvSpPr>
          <p:nvPr>
            <p:ph type="title"/>
          </p:nvPr>
        </p:nvSpPr>
        <p:spPr>
          <a:xfrm>
            <a:off x="3483864" y="0"/>
            <a:ext cx="5452946" cy="1460810"/>
          </a:xfrm>
        </p:spPr>
        <p:txBody>
          <a:bodyPr>
            <a:normAutofit/>
          </a:bodyPr>
          <a:lstStyle/>
          <a:p>
            <a:r>
              <a:rPr lang="en-US" sz="3600" dirty="0">
                <a:solidFill>
                  <a:schemeClr val="tx1"/>
                </a:solidFill>
                <a:latin typeface="Amasis MT Pro" panose="02040504050005020304" pitchFamily="18" charset="0"/>
              </a:rPr>
              <a:t>Pacific Data Ecosystem</a:t>
            </a:r>
            <a:endParaRPr lang="en-AU" sz="3600" dirty="0">
              <a:solidFill>
                <a:schemeClr val="tx1"/>
              </a:solidFill>
              <a:latin typeface="Amasis MT Pro" panose="02040504050005020304" pitchFamily="18" charset="0"/>
            </a:endParaRPr>
          </a:p>
        </p:txBody>
      </p:sp>
      <p:pic>
        <p:nvPicPr>
          <p:cNvPr id="10" name="Picture 9">
            <a:extLst>
              <a:ext uri="{FF2B5EF4-FFF2-40B4-BE49-F238E27FC236}">
                <a16:creationId xmlns:a16="http://schemas.microsoft.com/office/drawing/2014/main" id="{F46DAB40-1BB9-42D9-B8AC-E5108916EEA6}"/>
              </a:ext>
            </a:extLst>
          </p:cNvPr>
          <p:cNvPicPr>
            <a:picLocks noChangeAspect="1"/>
          </p:cNvPicPr>
          <p:nvPr/>
        </p:nvPicPr>
        <p:blipFill>
          <a:blip r:embed="rId3"/>
          <a:stretch>
            <a:fillRect/>
          </a:stretch>
        </p:blipFill>
        <p:spPr>
          <a:xfrm>
            <a:off x="132528" y="2081616"/>
            <a:ext cx="4439472" cy="3007742"/>
          </a:xfrm>
          <a:prstGeom prst="rect">
            <a:avLst/>
          </a:prstGeom>
        </p:spPr>
      </p:pic>
      <p:pic>
        <p:nvPicPr>
          <p:cNvPr id="11" name="Picture 10">
            <a:extLst>
              <a:ext uri="{FF2B5EF4-FFF2-40B4-BE49-F238E27FC236}">
                <a16:creationId xmlns:a16="http://schemas.microsoft.com/office/drawing/2014/main" id="{F538A6E1-794C-4744-81D1-661EFBF1A4C0}"/>
              </a:ext>
            </a:extLst>
          </p:cNvPr>
          <p:cNvPicPr>
            <a:picLocks noChangeAspect="1"/>
          </p:cNvPicPr>
          <p:nvPr/>
        </p:nvPicPr>
        <p:blipFill>
          <a:blip r:embed="rId4"/>
          <a:stretch>
            <a:fillRect/>
          </a:stretch>
        </p:blipFill>
        <p:spPr>
          <a:xfrm>
            <a:off x="4620608" y="2081616"/>
            <a:ext cx="4390864" cy="3007742"/>
          </a:xfrm>
          <a:prstGeom prst="rect">
            <a:avLst/>
          </a:prstGeom>
        </p:spPr>
      </p:pic>
      <p:sp>
        <p:nvSpPr>
          <p:cNvPr id="12" name="Content Placeholder 2">
            <a:extLst>
              <a:ext uri="{FF2B5EF4-FFF2-40B4-BE49-F238E27FC236}">
                <a16:creationId xmlns:a16="http://schemas.microsoft.com/office/drawing/2014/main" id="{4E5B46E0-87DE-4FAE-8171-ACF2FB2AAD5F}"/>
              </a:ext>
            </a:extLst>
          </p:cNvPr>
          <p:cNvSpPr txBox="1">
            <a:spLocks/>
          </p:cNvSpPr>
          <p:nvPr/>
        </p:nvSpPr>
        <p:spPr>
          <a:xfrm>
            <a:off x="347389" y="5309598"/>
            <a:ext cx="4009749" cy="801132"/>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2400" dirty="0">
                <a:latin typeface="Calibri" panose="020F0502020204030204" pitchFamily="34" charset="0"/>
                <a:cs typeface="Calibri" panose="020F0502020204030204" pitchFamily="34" charset="0"/>
                <a:hlinkClick r:id="rId5"/>
              </a:rPr>
              <a:t>https://pacific-data.sprep.org</a:t>
            </a:r>
            <a:r>
              <a:rPr lang="en-US" sz="2400" dirty="0">
                <a:latin typeface="Calibri" panose="020F0502020204030204" pitchFamily="34" charset="0"/>
                <a:cs typeface="Calibri" panose="020F0502020204030204" pitchFamily="34" charset="0"/>
              </a:rPr>
              <a:t> </a:t>
            </a:r>
          </a:p>
        </p:txBody>
      </p:sp>
      <p:sp>
        <p:nvSpPr>
          <p:cNvPr id="13" name="Content Placeholder 2">
            <a:extLst>
              <a:ext uri="{FF2B5EF4-FFF2-40B4-BE49-F238E27FC236}">
                <a16:creationId xmlns:a16="http://schemas.microsoft.com/office/drawing/2014/main" id="{0CD09178-1AEA-460C-A134-2FD29184476D}"/>
              </a:ext>
            </a:extLst>
          </p:cNvPr>
          <p:cNvSpPr txBox="1">
            <a:spLocks/>
          </p:cNvSpPr>
          <p:nvPr/>
        </p:nvSpPr>
        <p:spPr>
          <a:xfrm>
            <a:off x="4620608" y="5309598"/>
            <a:ext cx="4009749" cy="801132"/>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n-US" sz="2400" dirty="0">
                <a:latin typeface="Calibri" panose="020F0502020204030204" pitchFamily="34" charset="0"/>
                <a:cs typeface="Calibri" panose="020F0502020204030204" pitchFamily="34" charset="0"/>
                <a:hlinkClick r:id="rId6"/>
              </a:rPr>
              <a:t>https://pacificdata.org</a:t>
            </a:r>
            <a:r>
              <a:rPr lang="en-US"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6834247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BE582-38D0-43B7-86EB-8F09D949CB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11" y="1393009"/>
            <a:ext cx="9066177" cy="4971215"/>
          </a:xfrm>
          <a:prstGeom prst="rect">
            <a:avLst/>
          </a:prstGeom>
          <a:ln w="12700">
            <a:solidFill>
              <a:schemeClr val="accent5">
                <a:lumMod val="60000"/>
                <a:lumOff val="40000"/>
              </a:schemeClr>
            </a:solidFill>
          </a:ln>
        </p:spPr>
      </p:pic>
      <p:sp>
        <p:nvSpPr>
          <p:cNvPr id="5" name="TextBox 4">
            <a:extLst>
              <a:ext uri="{FF2B5EF4-FFF2-40B4-BE49-F238E27FC236}">
                <a16:creationId xmlns:a16="http://schemas.microsoft.com/office/drawing/2014/main" id="{45AD9FED-8CA1-4669-AD75-8DB6666847E3}"/>
              </a:ext>
            </a:extLst>
          </p:cNvPr>
          <p:cNvSpPr txBox="1"/>
          <p:nvPr/>
        </p:nvSpPr>
        <p:spPr>
          <a:xfrm>
            <a:off x="0" y="6457890"/>
            <a:ext cx="3483864" cy="400110"/>
          </a:xfrm>
          <a:prstGeom prst="rect">
            <a:avLst/>
          </a:prstGeom>
          <a:noFill/>
        </p:spPr>
        <p:txBody>
          <a:bodyPr wrap="square" rtlCol="0">
            <a:spAutoFit/>
          </a:bodyPr>
          <a:lstStyle/>
          <a:p>
            <a:r>
              <a:rPr lang="en-US" sz="2000" dirty="0">
                <a:solidFill>
                  <a:srgbClr val="0070C0"/>
                </a:solidFill>
                <a:hlinkClick r:id="rId4"/>
              </a:rPr>
              <a:t>https://www.sprep.org/inform/</a:t>
            </a:r>
            <a:endParaRPr lang="en-US" sz="2000" dirty="0">
              <a:solidFill>
                <a:srgbClr val="0070C0"/>
              </a:solidFill>
            </a:endParaRPr>
          </a:p>
        </p:txBody>
      </p:sp>
      <p:sp>
        <p:nvSpPr>
          <p:cNvPr id="6" name="Rectangle 5">
            <a:extLst>
              <a:ext uri="{FF2B5EF4-FFF2-40B4-BE49-F238E27FC236}">
                <a16:creationId xmlns:a16="http://schemas.microsoft.com/office/drawing/2014/main" id="{BA442C93-7EFD-4306-BC15-C30B071B3407}"/>
              </a:ext>
            </a:extLst>
          </p:cNvPr>
          <p:cNvSpPr/>
          <p:nvPr/>
        </p:nvSpPr>
        <p:spPr>
          <a:xfrm>
            <a:off x="189688" y="5230368"/>
            <a:ext cx="2423160" cy="1060704"/>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7" name="Rectangle 6">
            <a:extLst>
              <a:ext uri="{FF2B5EF4-FFF2-40B4-BE49-F238E27FC236}">
                <a16:creationId xmlns:a16="http://schemas.microsoft.com/office/drawing/2014/main" id="{B6490EF3-97E9-40FA-904B-9676627F28BF}"/>
              </a:ext>
            </a:extLst>
          </p:cNvPr>
          <p:cNvSpPr/>
          <p:nvPr/>
        </p:nvSpPr>
        <p:spPr>
          <a:xfrm>
            <a:off x="6681928" y="5209032"/>
            <a:ext cx="2423160" cy="1060704"/>
          </a:xfrm>
          <a:prstGeom prst="rect">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8" name="Oval 7">
            <a:extLst>
              <a:ext uri="{FF2B5EF4-FFF2-40B4-BE49-F238E27FC236}">
                <a16:creationId xmlns:a16="http://schemas.microsoft.com/office/drawing/2014/main" id="{DDDBEB6A-71B2-4D74-B8CA-5208021CBA05}"/>
              </a:ext>
            </a:extLst>
          </p:cNvPr>
          <p:cNvSpPr/>
          <p:nvPr/>
        </p:nvSpPr>
        <p:spPr>
          <a:xfrm>
            <a:off x="4187952" y="5824728"/>
            <a:ext cx="932688" cy="445008"/>
          </a:xfrm>
          <a:prstGeom prst="ellipse">
            <a:avLst/>
          </a:prstGeom>
          <a:noFill/>
          <a:ln w="25400" cap="flat">
            <a:solidFill>
              <a:srgbClr val="8235A5"/>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2400" b="0" i="0" u="none" strike="noStrike" cap="none" spc="0" normalizeH="0" baseline="0">
              <a:ln>
                <a:noFill/>
              </a:ln>
              <a:solidFill>
                <a:srgbClr val="000000"/>
              </a:solidFill>
              <a:effectLst/>
              <a:uFillTx/>
              <a:latin typeface="Arial"/>
              <a:ea typeface="Arial"/>
              <a:cs typeface="Arial"/>
              <a:sym typeface="Arial"/>
            </a:endParaRPr>
          </a:p>
        </p:txBody>
      </p:sp>
      <p:sp>
        <p:nvSpPr>
          <p:cNvPr id="9" name="Title 1">
            <a:extLst>
              <a:ext uri="{FF2B5EF4-FFF2-40B4-BE49-F238E27FC236}">
                <a16:creationId xmlns:a16="http://schemas.microsoft.com/office/drawing/2014/main" id="{F2BC7163-D336-43F6-9E20-53628A379590}"/>
              </a:ext>
            </a:extLst>
          </p:cNvPr>
          <p:cNvSpPr>
            <a:spLocks noGrp="1"/>
          </p:cNvSpPr>
          <p:nvPr>
            <p:ph type="title"/>
          </p:nvPr>
        </p:nvSpPr>
        <p:spPr>
          <a:xfrm>
            <a:off x="3483864" y="0"/>
            <a:ext cx="5452946" cy="1460810"/>
          </a:xfrm>
        </p:spPr>
        <p:txBody>
          <a:bodyPr>
            <a:normAutofit/>
          </a:bodyPr>
          <a:lstStyle/>
          <a:p>
            <a:r>
              <a:rPr lang="en-US" sz="3200" dirty="0">
                <a:solidFill>
                  <a:schemeClr val="tx1"/>
                </a:solidFill>
                <a:latin typeface="Amasis MT Pro" panose="02040504050005020304" pitchFamily="18" charset="0"/>
              </a:rPr>
              <a:t>Pacific Data Ecosystem – </a:t>
            </a:r>
            <a:br>
              <a:rPr lang="en-US" sz="3200" dirty="0">
                <a:solidFill>
                  <a:schemeClr val="tx1"/>
                </a:solidFill>
                <a:latin typeface="Amasis MT Pro" panose="02040504050005020304" pitchFamily="18" charset="0"/>
              </a:rPr>
            </a:br>
            <a:r>
              <a:rPr lang="en-US" sz="3200" dirty="0">
                <a:solidFill>
                  <a:schemeClr val="tx1"/>
                </a:solidFill>
                <a:latin typeface="Amasis MT Pro" panose="02040504050005020304" pitchFamily="18" charset="0"/>
              </a:rPr>
              <a:t>Data Management</a:t>
            </a:r>
            <a:endParaRPr lang="en-AU" sz="3200" dirty="0">
              <a:solidFill>
                <a:schemeClr val="tx1"/>
              </a:solidFill>
              <a:latin typeface="Amasis MT Pro" panose="02040504050005020304" pitchFamily="18" charset="0"/>
            </a:endParaRPr>
          </a:p>
        </p:txBody>
      </p:sp>
    </p:spTree>
    <p:extLst>
      <p:ext uri="{BB962C8B-B14F-4D97-AF65-F5344CB8AC3E}">
        <p14:creationId xmlns:p14="http://schemas.microsoft.com/office/powerpoint/2010/main" val="13072633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3D0D71-A3DB-4518-ADB2-8C1E7479F9C2}"/>
              </a:ext>
            </a:extLst>
          </p:cNvPr>
          <p:cNvSpPr txBox="1"/>
          <p:nvPr/>
        </p:nvSpPr>
        <p:spPr>
          <a:xfrm>
            <a:off x="1761893" y="6206325"/>
            <a:ext cx="7259444" cy="707886"/>
          </a:xfrm>
          <a:prstGeom prst="rect">
            <a:avLst/>
          </a:prstGeom>
          <a:noFill/>
        </p:spPr>
        <p:txBody>
          <a:bodyPr wrap="square" rtlCol="0">
            <a:spAutoFit/>
          </a:bodyPr>
          <a:lstStyle/>
          <a:p>
            <a:r>
              <a:rPr lang="en-US" sz="2000" dirty="0">
                <a:solidFill>
                  <a:srgbClr val="0070C0"/>
                </a:solidFill>
              </a:rPr>
              <a:t> </a:t>
            </a:r>
            <a:r>
              <a:rPr lang="en-US" sz="2000" dirty="0">
                <a:latin typeface="Calibri" panose="020F0502020204030204" pitchFamily="34" charset="0"/>
                <a:cs typeface="Calibri" panose="020F0502020204030204" pitchFamily="34" charset="0"/>
              </a:rPr>
              <a:t>PEP Talk - </a:t>
            </a:r>
            <a:r>
              <a:rPr lang="en-US" sz="2000" dirty="0">
                <a:solidFill>
                  <a:srgbClr val="0070C0"/>
                </a:solidFill>
                <a:hlinkClick r:id="rId3"/>
              </a:rPr>
              <a:t>https://pacific-data.sprep.org/</a:t>
            </a:r>
            <a:endParaRPr lang="en-US" sz="2000" dirty="0">
              <a:solidFill>
                <a:srgbClr val="0070C0"/>
              </a:solidFill>
            </a:endParaRPr>
          </a:p>
          <a:p>
            <a:endParaRPr lang="en-AU" sz="2000" dirty="0">
              <a:solidFill>
                <a:srgbClr val="0070C0"/>
              </a:solidFill>
            </a:endParaRPr>
          </a:p>
        </p:txBody>
      </p:sp>
      <p:sp>
        <p:nvSpPr>
          <p:cNvPr id="5" name="Title 1">
            <a:extLst>
              <a:ext uri="{FF2B5EF4-FFF2-40B4-BE49-F238E27FC236}">
                <a16:creationId xmlns:a16="http://schemas.microsoft.com/office/drawing/2014/main" id="{22BC2A79-D0FE-413C-BD56-70F8F1ED6443}"/>
              </a:ext>
            </a:extLst>
          </p:cNvPr>
          <p:cNvSpPr>
            <a:spLocks noGrp="1"/>
          </p:cNvSpPr>
          <p:nvPr>
            <p:ph type="title"/>
          </p:nvPr>
        </p:nvSpPr>
        <p:spPr>
          <a:xfrm>
            <a:off x="3025209" y="261600"/>
            <a:ext cx="6345044" cy="915901"/>
          </a:xfrm>
        </p:spPr>
        <p:txBody>
          <a:bodyPr>
            <a:noAutofit/>
          </a:bodyPr>
          <a:lstStyle/>
          <a:p>
            <a:r>
              <a:rPr lang="en-US" sz="3600" dirty="0">
                <a:solidFill>
                  <a:schemeClr val="tx1"/>
                </a:solidFill>
                <a:latin typeface="Amasis MT Pro" panose="02040504050005020304" pitchFamily="18" charset="0"/>
              </a:rPr>
              <a:t>Pacific Environment </a:t>
            </a:r>
            <a:br>
              <a:rPr lang="en-US" sz="3600" dirty="0">
                <a:solidFill>
                  <a:schemeClr val="tx1"/>
                </a:solidFill>
                <a:latin typeface="Amasis MT Pro" panose="02040504050005020304" pitchFamily="18" charset="0"/>
              </a:rPr>
            </a:br>
            <a:r>
              <a:rPr lang="en-US" sz="3600" dirty="0">
                <a:solidFill>
                  <a:schemeClr val="tx1"/>
                </a:solidFill>
                <a:latin typeface="Amasis MT Pro" panose="02040504050005020304" pitchFamily="18" charset="0"/>
              </a:rPr>
              <a:t>Data Portal</a:t>
            </a:r>
          </a:p>
        </p:txBody>
      </p:sp>
      <p:sp>
        <p:nvSpPr>
          <p:cNvPr id="8" name="Content Placeholder 2">
            <a:extLst>
              <a:ext uri="{FF2B5EF4-FFF2-40B4-BE49-F238E27FC236}">
                <a16:creationId xmlns:a16="http://schemas.microsoft.com/office/drawing/2014/main" id="{D43C4FD5-925E-4766-8C21-B0B34B16442F}"/>
              </a:ext>
            </a:extLst>
          </p:cNvPr>
          <p:cNvSpPr txBox="1">
            <a:spLocks/>
          </p:cNvSpPr>
          <p:nvPr/>
        </p:nvSpPr>
        <p:spPr>
          <a:xfrm>
            <a:off x="0" y="2042403"/>
            <a:ext cx="2676293" cy="451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a:lstStyle>
          <a:p>
            <a:pPr hangingPunct="1"/>
            <a:r>
              <a:rPr lang="en-US" sz="2000" dirty="0">
                <a:solidFill>
                  <a:srgbClr val="0070C0"/>
                </a:solidFill>
                <a:latin typeface="Calibri" panose="020F0502020204030204" pitchFamily="34" charset="0"/>
                <a:cs typeface="Calibri" panose="020F0502020204030204" pitchFamily="34" charset="0"/>
              </a:rPr>
              <a:t>“…aims to improve national and regional access to data for monitoring, evaluation and analysis of environmental information in support of environmental planning, forecasting, and reporting requirements”</a:t>
            </a:r>
            <a:endParaRPr lang="en-AU" sz="2000" dirty="0">
              <a:solidFill>
                <a:srgbClr val="0070C0"/>
              </a:solidFill>
              <a:latin typeface="Calibri" panose="020F0502020204030204" pitchFamily="34" charset="0"/>
              <a:cs typeface="Calibri" panose="020F0502020204030204" pitchFamily="34" charset="0"/>
            </a:endParaRPr>
          </a:p>
          <a:p>
            <a:pPr hangingPunct="1"/>
            <a:endParaRPr lang="en-AU" sz="2000" dirty="0">
              <a:solidFill>
                <a:srgbClr val="0070C0"/>
              </a:solidFill>
            </a:endParaRPr>
          </a:p>
        </p:txBody>
      </p:sp>
      <p:pic>
        <p:nvPicPr>
          <p:cNvPr id="4" name="Picture 3">
            <a:extLst>
              <a:ext uri="{FF2B5EF4-FFF2-40B4-BE49-F238E27FC236}">
                <a16:creationId xmlns:a16="http://schemas.microsoft.com/office/drawing/2014/main" id="{962FB1E6-0CAE-4452-9BD3-EB7CF6E62724}"/>
              </a:ext>
            </a:extLst>
          </p:cNvPr>
          <p:cNvPicPr>
            <a:picLocks noChangeAspect="1"/>
          </p:cNvPicPr>
          <p:nvPr/>
        </p:nvPicPr>
        <p:blipFill>
          <a:blip r:embed="rId4"/>
          <a:stretch>
            <a:fillRect/>
          </a:stretch>
        </p:blipFill>
        <p:spPr>
          <a:xfrm>
            <a:off x="2574758" y="1295166"/>
            <a:ext cx="6446579" cy="4675830"/>
          </a:xfrm>
          <a:prstGeom prst="rect">
            <a:avLst/>
          </a:prstGeom>
          <a:ln>
            <a:noFill/>
          </a:ln>
        </p:spPr>
      </p:pic>
    </p:spTree>
    <p:extLst>
      <p:ext uri="{BB962C8B-B14F-4D97-AF65-F5344CB8AC3E}">
        <p14:creationId xmlns:p14="http://schemas.microsoft.com/office/powerpoint/2010/main" val="36111726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38D7-82E7-427F-9DFC-3C9A8E59F3D7}"/>
              </a:ext>
            </a:extLst>
          </p:cNvPr>
          <p:cNvSpPr>
            <a:spLocks noGrp="1"/>
          </p:cNvSpPr>
          <p:nvPr>
            <p:ph type="title"/>
          </p:nvPr>
        </p:nvSpPr>
        <p:spPr>
          <a:xfrm>
            <a:off x="3566193" y="158400"/>
            <a:ext cx="5452946" cy="1460810"/>
          </a:xfrm>
        </p:spPr>
        <p:txBody>
          <a:bodyPr>
            <a:normAutofit/>
          </a:bodyPr>
          <a:lstStyle/>
          <a:p>
            <a:r>
              <a:rPr lang="en-US" sz="3600" dirty="0">
                <a:solidFill>
                  <a:schemeClr val="tx1"/>
                </a:solidFill>
                <a:latin typeface="Amasis MT Pro" panose="02040504050005020304" pitchFamily="18" charset="0"/>
              </a:rPr>
              <a:t>National  Data portals</a:t>
            </a:r>
            <a:endParaRPr lang="en-AU" sz="3600" dirty="0">
              <a:solidFill>
                <a:schemeClr val="tx1"/>
              </a:solidFill>
              <a:latin typeface="Amasis MT Pro" panose="02040504050005020304" pitchFamily="18" charset="0"/>
            </a:endParaRPr>
          </a:p>
        </p:txBody>
      </p:sp>
      <p:sp>
        <p:nvSpPr>
          <p:cNvPr id="4" name="Content Placeholder 2">
            <a:extLst>
              <a:ext uri="{FF2B5EF4-FFF2-40B4-BE49-F238E27FC236}">
                <a16:creationId xmlns:a16="http://schemas.microsoft.com/office/drawing/2014/main" id="{299909C3-FF0B-4757-89BA-149C62E393A4}"/>
              </a:ext>
            </a:extLst>
          </p:cNvPr>
          <p:cNvSpPr txBox="1">
            <a:spLocks/>
          </p:cNvSpPr>
          <p:nvPr/>
        </p:nvSpPr>
        <p:spPr>
          <a:xfrm>
            <a:off x="1" y="1550021"/>
            <a:ext cx="3566192" cy="5026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0" marR="0" indent="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1pPr>
            <a:lvl2pPr marL="0" marR="0" indent="4572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2pPr>
            <a:lvl3pPr marL="0" marR="0" indent="9144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3pPr>
            <a:lvl4pPr marL="0" marR="0" indent="13716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4pPr>
            <a:lvl5pPr marL="0" marR="0" indent="1828800" algn="ctr" defTabSz="914400" rtl="0" latinLnBrk="0">
              <a:lnSpc>
                <a:spcPct val="100000"/>
              </a:lnSpc>
              <a:spcBef>
                <a:spcPts val="700"/>
              </a:spcBef>
              <a:spcAft>
                <a:spcPts val="0"/>
              </a:spcAft>
              <a:buClrTx/>
              <a:buSzTx/>
              <a:buFontTx/>
              <a:buNone/>
              <a:tabLst/>
              <a:defRPr sz="3200" b="0" i="0" u="none" strike="noStrike" cap="none" spc="0" baseline="0">
                <a:solidFill>
                  <a:schemeClr val="accent1"/>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63F93"/>
                </a:solidFill>
                <a:uFillTx/>
                <a:latin typeface="Arial"/>
                <a:ea typeface="Arial"/>
                <a:cs typeface="Arial"/>
                <a:sym typeface="Arial"/>
              </a:defRPr>
            </a:lvl9pPr>
          </a:lstStyle>
          <a:p>
            <a:pPr hangingPunct="1"/>
            <a:endParaRPr lang="en-AU" sz="2800" dirty="0">
              <a:solidFill>
                <a:srgbClr val="0070C0"/>
              </a:solidFill>
              <a:latin typeface="Calibri" panose="020F0502020204030204" pitchFamily="34" charset="0"/>
              <a:cs typeface="Calibri" panose="020F0502020204030204" pitchFamily="34" charset="0"/>
            </a:endParaRPr>
          </a:p>
          <a:p>
            <a:pPr hangingPunct="1"/>
            <a:endParaRPr lang="en-AU" sz="2800" dirty="0">
              <a:solidFill>
                <a:srgbClr val="0070C0"/>
              </a:solidFill>
            </a:endParaRPr>
          </a:p>
        </p:txBody>
      </p:sp>
      <p:pic>
        <p:nvPicPr>
          <p:cNvPr id="6" name="Picture 5">
            <a:extLst>
              <a:ext uri="{FF2B5EF4-FFF2-40B4-BE49-F238E27FC236}">
                <a16:creationId xmlns:a16="http://schemas.microsoft.com/office/drawing/2014/main" id="{B1FB9507-FA95-4F2E-84E0-D82A54A63460}"/>
              </a:ext>
            </a:extLst>
          </p:cNvPr>
          <p:cNvPicPr>
            <a:picLocks noChangeAspect="1"/>
          </p:cNvPicPr>
          <p:nvPr/>
        </p:nvPicPr>
        <p:blipFill>
          <a:blip r:embed="rId3"/>
          <a:stretch>
            <a:fillRect/>
          </a:stretch>
        </p:blipFill>
        <p:spPr>
          <a:xfrm>
            <a:off x="94775" y="1997242"/>
            <a:ext cx="6377641" cy="4702358"/>
          </a:xfrm>
          <a:prstGeom prst="rect">
            <a:avLst/>
          </a:prstGeom>
        </p:spPr>
      </p:pic>
      <p:sp>
        <p:nvSpPr>
          <p:cNvPr id="8" name="TextBox 7">
            <a:extLst>
              <a:ext uri="{FF2B5EF4-FFF2-40B4-BE49-F238E27FC236}">
                <a16:creationId xmlns:a16="http://schemas.microsoft.com/office/drawing/2014/main" id="{F0E37BD9-7484-408D-BC6A-05473FCD9962}"/>
              </a:ext>
            </a:extLst>
          </p:cNvPr>
          <p:cNvSpPr txBox="1"/>
          <p:nvPr/>
        </p:nvSpPr>
        <p:spPr>
          <a:xfrm>
            <a:off x="637822" y="1415113"/>
            <a:ext cx="794173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latin typeface="Calibri" panose="020F0502020204030204" pitchFamily="34" charset="0"/>
                <a:cs typeface="Calibri" panose="020F0502020204030204" pitchFamily="34" charset="0"/>
              </a:rPr>
              <a:t>FSM Environment Data Portal </a:t>
            </a:r>
            <a:r>
              <a:rPr lang="en-US" sz="2400" dirty="0">
                <a:latin typeface="Calibri" panose="020F0502020204030204" pitchFamily="34" charset="0"/>
                <a:cs typeface="Calibri" panose="020F0502020204030204" pitchFamily="34" charset="0"/>
                <a:hlinkClick r:id="rId4"/>
              </a:rPr>
              <a:t>https://fsm-data.sprep.org</a:t>
            </a:r>
            <a:r>
              <a:rPr lang="en-US" sz="2400" dirty="0">
                <a:latin typeface="Calibri" panose="020F0502020204030204" pitchFamily="34" charset="0"/>
                <a:cs typeface="Calibri" panose="020F0502020204030204" pitchFamily="34" charset="0"/>
              </a:rPr>
              <a:t> </a:t>
            </a:r>
          </a:p>
          <a:p>
            <a:endParaRPr lang="en-AU" dirty="0"/>
          </a:p>
        </p:txBody>
      </p:sp>
      <p:pic>
        <p:nvPicPr>
          <p:cNvPr id="9" name="Picture 8">
            <a:extLst>
              <a:ext uri="{FF2B5EF4-FFF2-40B4-BE49-F238E27FC236}">
                <a16:creationId xmlns:a16="http://schemas.microsoft.com/office/drawing/2014/main" id="{83C93681-C83B-4A58-9592-BBCB0D65C757}"/>
              </a:ext>
            </a:extLst>
          </p:cNvPr>
          <p:cNvPicPr>
            <a:picLocks noChangeAspect="1"/>
          </p:cNvPicPr>
          <p:nvPr/>
        </p:nvPicPr>
        <p:blipFill>
          <a:blip r:embed="rId5"/>
          <a:stretch>
            <a:fillRect/>
          </a:stretch>
        </p:blipFill>
        <p:spPr>
          <a:xfrm>
            <a:off x="6567190" y="2433943"/>
            <a:ext cx="2482035" cy="1747857"/>
          </a:xfrm>
          <a:prstGeom prst="rect">
            <a:avLst/>
          </a:prstGeom>
        </p:spPr>
      </p:pic>
      <p:pic>
        <p:nvPicPr>
          <p:cNvPr id="11" name="Picture 10">
            <a:extLst>
              <a:ext uri="{FF2B5EF4-FFF2-40B4-BE49-F238E27FC236}">
                <a16:creationId xmlns:a16="http://schemas.microsoft.com/office/drawing/2014/main" id="{65E5B7A9-9299-41D0-9673-C6A5C5090A16}"/>
              </a:ext>
            </a:extLst>
          </p:cNvPr>
          <p:cNvPicPr>
            <a:picLocks noChangeAspect="1"/>
          </p:cNvPicPr>
          <p:nvPr/>
        </p:nvPicPr>
        <p:blipFill>
          <a:blip r:embed="rId6"/>
          <a:stretch>
            <a:fillRect/>
          </a:stretch>
        </p:blipFill>
        <p:spPr>
          <a:xfrm>
            <a:off x="7127641" y="4589931"/>
            <a:ext cx="1343338" cy="1705912"/>
          </a:xfrm>
          <a:prstGeom prst="rect">
            <a:avLst/>
          </a:prstGeom>
        </p:spPr>
      </p:pic>
    </p:spTree>
    <p:extLst>
      <p:ext uri="{BB962C8B-B14F-4D97-AF65-F5344CB8AC3E}">
        <p14:creationId xmlns:p14="http://schemas.microsoft.com/office/powerpoint/2010/main" val="10169767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F80F7-BE9D-4109-AC10-4DA623D074F7}"/>
              </a:ext>
            </a:extLst>
          </p:cNvPr>
          <p:cNvSpPr txBox="1">
            <a:spLocks/>
          </p:cNvSpPr>
          <p:nvPr/>
        </p:nvSpPr>
        <p:spPr>
          <a:xfrm>
            <a:off x="3193181" y="976372"/>
            <a:ext cx="6035040" cy="637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NZ" sz="3600" dirty="0">
                <a:latin typeface="Amasis MT Pro" panose="02040504050005020304" pitchFamily="18" charset="0"/>
              </a:rPr>
              <a:t>Pacific Data Hub </a:t>
            </a:r>
          </a:p>
          <a:p>
            <a:endParaRPr lang="en-AU" sz="3600" dirty="0">
              <a:latin typeface="Amasis MT Pro" panose="02040504050005020304" pitchFamily="18" charset="0"/>
            </a:endParaRPr>
          </a:p>
        </p:txBody>
      </p:sp>
      <p:pic>
        <p:nvPicPr>
          <p:cNvPr id="4" name="Picture 3">
            <a:extLst>
              <a:ext uri="{FF2B5EF4-FFF2-40B4-BE49-F238E27FC236}">
                <a16:creationId xmlns:a16="http://schemas.microsoft.com/office/drawing/2014/main" id="{DB6BE582-38D0-43B7-86EB-8F09D949CBE8}"/>
              </a:ext>
            </a:extLst>
          </p:cNvPr>
          <p:cNvPicPr>
            <a:picLocks noChangeAspect="1"/>
          </p:cNvPicPr>
          <p:nvPr/>
        </p:nvPicPr>
        <p:blipFill>
          <a:blip r:embed="rId3"/>
          <a:stretch>
            <a:fillRect/>
          </a:stretch>
        </p:blipFill>
        <p:spPr>
          <a:xfrm>
            <a:off x="0" y="1393009"/>
            <a:ext cx="9144000" cy="5464991"/>
          </a:xfrm>
          <a:prstGeom prst="rect">
            <a:avLst/>
          </a:prstGeom>
          <a:ln>
            <a:solidFill>
              <a:schemeClr val="accent3">
                <a:lumMod val="60000"/>
                <a:lumOff val="40000"/>
              </a:schemeClr>
            </a:solidFill>
          </a:ln>
        </p:spPr>
      </p:pic>
      <p:sp>
        <p:nvSpPr>
          <p:cNvPr id="5" name="TextBox 4">
            <a:extLst>
              <a:ext uri="{FF2B5EF4-FFF2-40B4-BE49-F238E27FC236}">
                <a16:creationId xmlns:a16="http://schemas.microsoft.com/office/drawing/2014/main" id="{45AD9FED-8CA1-4669-AD75-8DB6666847E3}"/>
              </a:ext>
            </a:extLst>
          </p:cNvPr>
          <p:cNvSpPr txBox="1"/>
          <p:nvPr/>
        </p:nvSpPr>
        <p:spPr>
          <a:xfrm>
            <a:off x="0" y="6318843"/>
            <a:ext cx="4722471" cy="461665"/>
          </a:xfrm>
          <a:prstGeom prst="rect">
            <a:avLst/>
          </a:prstGeom>
          <a:noFill/>
        </p:spPr>
        <p:txBody>
          <a:bodyPr wrap="square" rtlCol="0">
            <a:spAutoFit/>
          </a:bodyPr>
          <a:lstStyle/>
          <a:p>
            <a:r>
              <a:rPr lang="en-US" sz="2400" dirty="0">
                <a:solidFill>
                  <a:schemeClr val="bg1"/>
                </a:solidFill>
                <a:hlinkClick r:id="rId4">
                  <a:extLst>
                    <a:ext uri="{A12FA001-AC4F-418D-AE19-62706E023703}">
                      <ahyp:hlinkClr xmlns:ahyp="http://schemas.microsoft.com/office/drawing/2018/hyperlinkcolor" val="tx"/>
                    </a:ext>
                  </a:extLst>
                </a:hlinkClick>
              </a:rPr>
              <a:t>https://pacificdata.org/</a:t>
            </a:r>
            <a:endParaRPr lang="en-US" sz="2400" dirty="0">
              <a:solidFill>
                <a:schemeClr val="bg1"/>
              </a:solidFill>
            </a:endParaRPr>
          </a:p>
        </p:txBody>
      </p:sp>
    </p:spTree>
    <p:extLst>
      <p:ext uri="{BB962C8B-B14F-4D97-AF65-F5344CB8AC3E}">
        <p14:creationId xmlns:p14="http://schemas.microsoft.com/office/powerpoint/2010/main" val="42491105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BE582-38D0-43B7-86EB-8F09D949CB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93009"/>
            <a:ext cx="9144000" cy="4934639"/>
          </a:xfrm>
          <a:prstGeom prst="rect">
            <a:avLst/>
          </a:prstGeom>
          <a:ln w="12700">
            <a:solidFill>
              <a:schemeClr val="accent5">
                <a:lumMod val="60000"/>
                <a:lumOff val="40000"/>
              </a:schemeClr>
            </a:solidFill>
          </a:ln>
        </p:spPr>
      </p:pic>
      <p:sp>
        <p:nvSpPr>
          <p:cNvPr id="5" name="TextBox 4">
            <a:extLst>
              <a:ext uri="{FF2B5EF4-FFF2-40B4-BE49-F238E27FC236}">
                <a16:creationId xmlns:a16="http://schemas.microsoft.com/office/drawing/2014/main" id="{45AD9FED-8CA1-4669-AD75-8DB6666847E3}"/>
              </a:ext>
            </a:extLst>
          </p:cNvPr>
          <p:cNvSpPr txBox="1"/>
          <p:nvPr/>
        </p:nvSpPr>
        <p:spPr>
          <a:xfrm>
            <a:off x="0" y="6393882"/>
            <a:ext cx="2825496" cy="400110"/>
          </a:xfrm>
          <a:prstGeom prst="rect">
            <a:avLst/>
          </a:prstGeom>
          <a:noFill/>
        </p:spPr>
        <p:txBody>
          <a:bodyPr wrap="square" rtlCol="0">
            <a:spAutoFit/>
          </a:bodyPr>
          <a:lstStyle/>
          <a:p>
            <a:r>
              <a:rPr lang="en-US" sz="2000" dirty="0">
                <a:solidFill>
                  <a:srgbClr val="0070C0"/>
                </a:solidFill>
                <a:hlinkClick r:id="rId4"/>
              </a:rPr>
              <a:t>https://pacificdata.org/</a:t>
            </a:r>
            <a:endParaRPr lang="en-US" sz="2000" dirty="0">
              <a:solidFill>
                <a:srgbClr val="0070C0"/>
              </a:solidFill>
            </a:endParaRPr>
          </a:p>
        </p:txBody>
      </p:sp>
    </p:spTree>
    <p:extLst>
      <p:ext uri="{BB962C8B-B14F-4D97-AF65-F5344CB8AC3E}">
        <p14:creationId xmlns:p14="http://schemas.microsoft.com/office/powerpoint/2010/main" val="38386641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ECD703-C40D-43A9-821D-63AEA01D09D1}"/>
              </a:ext>
            </a:extLst>
          </p:cNvPr>
          <p:cNvSpPr txBox="1"/>
          <p:nvPr/>
        </p:nvSpPr>
        <p:spPr>
          <a:xfrm>
            <a:off x="277492" y="1357371"/>
            <a:ext cx="6035040" cy="5262979"/>
          </a:xfrm>
          <a:prstGeom prst="rect">
            <a:avLst/>
          </a:prstGeom>
          <a:noFill/>
        </p:spPr>
        <p:txBody>
          <a:bodyPr wrap="square">
            <a:spAutoFit/>
          </a:bodyPr>
          <a:lstStyle/>
          <a:p>
            <a:pPr marL="457200" indent="-45720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Encourage users to share spatial information.</a:t>
            </a:r>
          </a:p>
          <a:p>
            <a:pPr marL="342900" indent="-342900">
              <a:buFont typeface="Wingdings" panose="05000000000000000000" pitchFamily="2" charset="2"/>
              <a:buChar char="Ø"/>
            </a:pPr>
            <a:r>
              <a:rPr lang="en-AU" dirty="0">
                <a:solidFill>
                  <a:schemeClr val="tx1"/>
                </a:solidFill>
                <a:latin typeface="Calibri" panose="020F0502020204030204" pitchFamily="34" charset="0"/>
                <a:cs typeface="Calibri" panose="020F0502020204030204" pitchFamily="34" charset="0"/>
              </a:rPr>
              <a:t>Share datasets with countries and territories.</a:t>
            </a:r>
          </a:p>
          <a:p>
            <a:endParaRPr lang="en-AU"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AU" dirty="0">
                <a:solidFill>
                  <a:schemeClr val="tx1"/>
                </a:solidFill>
                <a:latin typeface="Calibri" panose="020F0502020204030204" pitchFamily="34" charset="0"/>
                <a:cs typeface="Calibri" panose="020F0502020204030204" pitchFamily="34" charset="0"/>
              </a:rPr>
              <a:t>Continue to collaborate with existing and new partners working in this space.</a:t>
            </a:r>
          </a:p>
          <a:p>
            <a:endParaRPr lang="en-AU" dirty="0">
              <a:solidFill>
                <a:schemeClr val="tx1"/>
              </a:solidFill>
              <a:latin typeface="Calibri" panose="020F0502020204030204" pitchFamily="34" charset="0"/>
              <a:cs typeface="Calibri" panose="020F0502020204030204" pitchFamily="34" charset="0"/>
            </a:endParaRPr>
          </a:p>
          <a:p>
            <a:endParaRPr lang="en-AU"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AU" dirty="0">
                <a:solidFill>
                  <a:schemeClr val="tx1"/>
                </a:solidFill>
                <a:latin typeface="Calibri" panose="020F0502020204030204" pitchFamily="34" charset="0"/>
                <a:cs typeface="Calibri" panose="020F0502020204030204" pitchFamily="34" charset="0"/>
              </a:rPr>
              <a:t>Create Insights from the data</a:t>
            </a:r>
          </a:p>
          <a:p>
            <a:pPr marL="457200" indent="-457200">
              <a:buFont typeface="Arial" panose="020B0604020202020204" pitchFamily="34" charset="0"/>
              <a:buChar char="•"/>
            </a:pPr>
            <a:endParaRPr lang="en-AU"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AU" dirty="0">
                <a:solidFill>
                  <a:schemeClr val="tx1"/>
                </a:solidFill>
                <a:latin typeface="Calibri" panose="020F0502020204030204" pitchFamily="34" charset="0"/>
                <a:cs typeface="Calibri" panose="020F0502020204030204" pitchFamily="34" charset="0"/>
              </a:rPr>
              <a:t>Pump out the products!</a:t>
            </a:r>
          </a:p>
          <a:p>
            <a:pPr marL="457200" indent="-457200">
              <a:buFont typeface="Arial" panose="020B0604020202020204" pitchFamily="34" charset="0"/>
              <a:buChar char="•"/>
            </a:pPr>
            <a:endParaRPr lang="en-AU" dirty="0">
              <a:solidFill>
                <a:schemeClr val="tx1"/>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F701B8D1-4B3C-4642-BD41-4DFF5939C6AD}"/>
              </a:ext>
            </a:extLst>
          </p:cNvPr>
          <p:cNvSpPr txBox="1">
            <a:spLocks/>
          </p:cNvSpPr>
          <p:nvPr/>
        </p:nvSpPr>
        <p:spPr>
          <a:xfrm>
            <a:off x="3205364" y="996327"/>
            <a:ext cx="6035040" cy="637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NZ" sz="3300" dirty="0">
                <a:latin typeface="Amasis MT Pro" panose="02040504050005020304" pitchFamily="18" charset="0"/>
              </a:rPr>
              <a:t>Way Forward</a:t>
            </a:r>
          </a:p>
          <a:p>
            <a:endParaRPr lang="en-AU" sz="3300" dirty="0">
              <a:latin typeface="Amasis MT Pro" panose="02040504050005020304" pitchFamily="18" charset="0"/>
            </a:endParaRPr>
          </a:p>
        </p:txBody>
      </p:sp>
      <p:pic>
        <p:nvPicPr>
          <p:cNvPr id="6" name="Picture 5" descr="Icon&#10;&#10;Description automatically generated">
            <a:extLst>
              <a:ext uri="{FF2B5EF4-FFF2-40B4-BE49-F238E27FC236}">
                <a16:creationId xmlns:a16="http://schemas.microsoft.com/office/drawing/2014/main" id="{76397E1E-2861-4C5E-8F6D-5D073529C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84" y="1357371"/>
            <a:ext cx="1955510" cy="1955510"/>
          </a:xfrm>
          <a:prstGeom prst="rect">
            <a:avLst/>
          </a:prstGeom>
        </p:spPr>
      </p:pic>
      <p:pic>
        <p:nvPicPr>
          <p:cNvPr id="8" name="Picture 7" descr="Shape, circle&#10;&#10;Description automatically generated">
            <a:extLst>
              <a:ext uri="{FF2B5EF4-FFF2-40B4-BE49-F238E27FC236}">
                <a16:creationId xmlns:a16="http://schemas.microsoft.com/office/drawing/2014/main" id="{7F7ED062-BE91-4088-9BFB-14459B66B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539" y="3084596"/>
            <a:ext cx="1849855" cy="1849855"/>
          </a:xfrm>
          <a:prstGeom prst="rect">
            <a:avLst/>
          </a:prstGeom>
        </p:spPr>
      </p:pic>
      <p:pic>
        <p:nvPicPr>
          <p:cNvPr id="10" name="Picture 9" descr="Logo&#10;&#10;Description automatically generated">
            <a:extLst>
              <a:ext uri="{FF2B5EF4-FFF2-40B4-BE49-F238E27FC236}">
                <a16:creationId xmlns:a16="http://schemas.microsoft.com/office/drawing/2014/main" id="{3F9328CE-14DD-405B-9BE1-DD5F32238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558" y="4954428"/>
            <a:ext cx="1657184" cy="1511275"/>
          </a:xfrm>
          <a:prstGeom prst="rect">
            <a:avLst/>
          </a:prstGeom>
        </p:spPr>
      </p:pic>
    </p:spTree>
    <p:extLst>
      <p:ext uri="{BB962C8B-B14F-4D97-AF65-F5344CB8AC3E}">
        <p14:creationId xmlns:p14="http://schemas.microsoft.com/office/powerpoint/2010/main" val="29436232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274C27A-228D-400C-A076-F440EE42D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 y="0"/>
            <a:ext cx="9143999" cy="6858000"/>
          </a:xfrm>
          <a:prstGeom prst="rect">
            <a:avLst/>
          </a:prstGeom>
          <a:noFill/>
          <a:ln w="9525">
            <a:noFill/>
            <a:miter lim="800000"/>
            <a:headEnd/>
            <a:tailEnd/>
          </a:ln>
        </p:spPr>
      </p:pic>
      <p:sp>
        <p:nvSpPr>
          <p:cNvPr id="5" name="Title 1">
            <a:extLst>
              <a:ext uri="{FF2B5EF4-FFF2-40B4-BE49-F238E27FC236}">
                <a16:creationId xmlns:a16="http://schemas.microsoft.com/office/drawing/2014/main" id="{3D92C942-742E-4270-9696-95D4A7DA33CB}"/>
              </a:ext>
            </a:extLst>
          </p:cNvPr>
          <p:cNvSpPr txBox="1">
            <a:spLocks/>
          </p:cNvSpPr>
          <p:nvPr/>
        </p:nvSpPr>
        <p:spPr>
          <a:xfrm>
            <a:off x="469230" y="833908"/>
            <a:ext cx="8205535" cy="12475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4000" b="1" dirty="0">
                <a:solidFill>
                  <a:schemeClr val="bg1"/>
                </a:solidFill>
                <a:latin typeface="Amasis MT Pro" panose="02040504050005020304" pitchFamily="18" charset="0"/>
              </a:rPr>
              <a:t>Vinaka vakalevu, </a:t>
            </a:r>
            <a:r>
              <a:rPr lang="en-AU" sz="4000" b="1" dirty="0" err="1">
                <a:solidFill>
                  <a:schemeClr val="bg1"/>
                </a:solidFill>
                <a:latin typeface="Amasis MT Pro" panose="02040504050005020304" pitchFamily="18" charset="0"/>
              </a:rPr>
              <a:t>Faáfetai</a:t>
            </a:r>
            <a:r>
              <a:rPr lang="en-AU" sz="4000" b="1" dirty="0">
                <a:solidFill>
                  <a:schemeClr val="bg1"/>
                </a:solidFill>
                <a:latin typeface="Amasis MT Pro" panose="02040504050005020304" pitchFamily="18" charset="0"/>
              </a:rPr>
              <a:t>, </a:t>
            </a:r>
            <a:r>
              <a:rPr lang="en-NZ" sz="4000" b="1" dirty="0">
                <a:solidFill>
                  <a:schemeClr val="bg1"/>
                </a:solidFill>
                <a:latin typeface="Amasis MT Pro" panose="02040504050005020304" pitchFamily="18" charset="0"/>
              </a:rPr>
              <a:t>Merci</a:t>
            </a:r>
          </a:p>
          <a:p>
            <a:endParaRPr lang="en-AU" sz="4000" b="1" dirty="0">
              <a:solidFill>
                <a:schemeClr val="bg1"/>
              </a:solidFill>
              <a:latin typeface="Amasis MT Pro" panose="02040504050005020304" pitchFamily="18" charset="0"/>
            </a:endParaRPr>
          </a:p>
        </p:txBody>
      </p:sp>
      <p:pic>
        <p:nvPicPr>
          <p:cNvPr id="11" name="Picture 10" descr="Graphical user interface, text&#10;&#10;Description automatically generated">
            <a:extLst>
              <a:ext uri="{FF2B5EF4-FFF2-40B4-BE49-F238E27FC236}">
                <a16:creationId xmlns:a16="http://schemas.microsoft.com/office/drawing/2014/main" id="{E4EEC397-3447-4C5D-A415-A1FC357EB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339" y="4583542"/>
            <a:ext cx="2960651" cy="2274458"/>
          </a:xfrm>
          <a:prstGeom prst="rect">
            <a:avLst/>
          </a:prstGeom>
        </p:spPr>
      </p:pic>
    </p:spTree>
    <p:extLst>
      <p:ext uri="{BB962C8B-B14F-4D97-AF65-F5344CB8AC3E}">
        <p14:creationId xmlns:p14="http://schemas.microsoft.com/office/powerpoint/2010/main" val="923666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FE43F-DED8-4966-92BA-00ED06400B76}"/>
              </a:ext>
            </a:extLst>
          </p:cNvPr>
          <p:cNvSpPr/>
          <p:nvPr/>
        </p:nvSpPr>
        <p:spPr>
          <a:xfrm>
            <a:off x="1520641" y="1828802"/>
            <a:ext cx="5761676" cy="4893647"/>
          </a:xfrm>
          <a:prstGeom prst="rect">
            <a:avLst/>
          </a:prstGeom>
        </p:spPr>
        <p:txBody>
          <a:bodyPr wrap="square">
            <a:spAutoFit/>
          </a:bodyPr>
          <a:lstStyle/>
          <a:p>
            <a:pPr marL="342900" indent="-342900" algn="just" fontAlgn="base" hangingPunct="0">
              <a:buFont typeface="Arial" panose="020B0604020202020204" pitchFamily="34" charset="0"/>
              <a:buChar char="•"/>
            </a:pPr>
            <a:r>
              <a:rPr lang="en-NZ" b="1" dirty="0">
                <a:latin typeface="+mj-lt"/>
                <a:cs typeface="Calibri" panose="020F0502020204030204" pitchFamily="34" charset="0"/>
              </a:rPr>
              <a:t>Background </a:t>
            </a:r>
            <a:endParaRPr lang="en-NZ" dirty="0">
              <a:latin typeface="+mj-lt"/>
              <a:cs typeface="Calibri" panose="020F0502020204030204" pitchFamily="34" charset="0"/>
            </a:endParaRPr>
          </a:p>
          <a:p>
            <a:pPr algn="just" fontAlgn="base" hangingPunct="0"/>
            <a:endParaRPr lang="en-NZ" dirty="0">
              <a:latin typeface="+mj-lt"/>
              <a:cs typeface="Calibri" panose="020F0502020204030204" pitchFamily="34" charset="0"/>
            </a:endParaRPr>
          </a:p>
          <a:p>
            <a:pPr marL="342900" indent="-342900" algn="just" fontAlgn="base" hangingPunct="0">
              <a:buFont typeface="Arial" panose="020B0604020202020204" pitchFamily="34" charset="0"/>
              <a:buChar char="•"/>
            </a:pPr>
            <a:r>
              <a:rPr lang="en-NZ" b="1" dirty="0">
                <a:latin typeface="+mj-lt"/>
                <a:cs typeface="Calibri" panose="020F0502020204030204" pitchFamily="34" charset="0"/>
              </a:rPr>
              <a:t>SPREP Priorities</a:t>
            </a:r>
            <a:endParaRPr lang="en-NZ" dirty="0">
              <a:latin typeface="+mj-lt"/>
              <a:cs typeface="Calibri" panose="020F0502020204030204" pitchFamily="34" charset="0"/>
            </a:endParaRPr>
          </a:p>
          <a:p>
            <a:pPr algn="just" fontAlgn="base" hangingPunct="0"/>
            <a:endParaRPr lang="en-NZ" dirty="0">
              <a:latin typeface="+mj-lt"/>
              <a:cs typeface="Calibri" panose="020F0502020204030204" pitchFamily="34" charset="0"/>
            </a:endParaRPr>
          </a:p>
          <a:p>
            <a:pPr marL="342900" indent="-342900" algn="just">
              <a:buFont typeface="Arial" panose="020B0604020202020204" pitchFamily="34" charset="0"/>
              <a:buChar char="•"/>
            </a:pPr>
            <a:r>
              <a:rPr lang="en-US" b="1" dirty="0">
                <a:latin typeface="+mj-lt"/>
                <a:cs typeface="Calibri" panose="020F0502020204030204" pitchFamily="34" charset="0"/>
              </a:rPr>
              <a:t>Data Management</a:t>
            </a:r>
            <a:endParaRPr lang="en-NZ" dirty="0">
              <a:latin typeface="+mj-lt"/>
              <a:cs typeface="Calibri" panose="020F0502020204030204" pitchFamily="34" charset="0"/>
            </a:endParaRPr>
          </a:p>
          <a:p>
            <a:pPr algn="just" fontAlgn="base" hangingPunct="0"/>
            <a:endParaRPr lang="en-US" b="1" dirty="0">
              <a:latin typeface="+mj-lt"/>
              <a:cs typeface="Calibri" panose="020F0502020204030204" pitchFamily="34" charset="0"/>
            </a:endParaRPr>
          </a:p>
          <a:p>
            <a:pPr marL="342900" indent="-342900" algn="just" fontAlgn="base" hangingPunct="0">
              <a:buFont typeface="Arial" panose="020B0604020202020204" pitchFamily="34" charset="0"/>
              <a:buChar char="•"/>
            </a:pPr>
            <a:r>
              <a:rPr lang="en-US" b="1" dirty="0">
                <a:latin typeface="+mj-lt"/>
                <a:cs typeface="Calibri" panose="020F0502020204030204" pitchFamily="34" charset="0"/>
              </a:rPr>
              <a:t>Data Platforms</a:t>
            </a:r>
          </a:p>
          <a:p>
            <a:pPr algn="just" fontAlgn="base" hangingPunct="0"/>
            <a:endParaRPr lang="en-US" b="1" dirty="0">
              <a:latin typeface="+mj-lt"/>
              <a:cs typeface="Calibri" panose="020F0502020204030204" pitchFamily="34" charset="0"/>
            </a:endParaRPr>
          </a:p>
          <a:p>
            <a:pPr marL="342900" indent="-342900" algn="just" fontAlgn="base" hangingPunct="0">
              <a:buFont typeface="Arial" panose="020B0604020202020204" pitchFamily="34" charset="0"/>
              <a:buChar char="•"/>
            </a:pPr>
            <a:r>
              <a:rPr lang="en-US" b="1" dirty="0">
                <a:latin typeface="+mj-lt"/>
                <a:cs typeface="Calibri" panose="020F0502020204030204" pitchFamily="34" charset="0"/>
              </a:rPr>
              <a:t>Challenges </a:t>
            </a:r>
          </a:p>
          <a:p>
            <a:pPr algn="just" fontAlgn="base" hangingPunct="0"/>
            <a:endParaRPr lang="en-US" b="1" dirty="0">
              <a:latin typeface="+mj-lt"/>
              <a:cs typeface="Calibri" panose="020F0502020204030204" pitchFamily="34" charset="0"/>
            </a:endParaRPr>
          </a:p>
          <a:p>
            <a:pPr marL="342900" indent="-342900" algn="just" fontAlgn="base" hangingPunct="0">
              <a:buFont typeface="Arial" panose="020B0604020202020204" pitchFamily="34" charset="0"/>
              <a:buChar char="•"/>
            </a:pPr>
            <a:r>
              <a:rPr lang="en-US" b="1" dirty="0">
                <a:latin typeface="+mj-lt"/>
                <a:cs typeface="Calibri" panose="020F0502020204030204" pitchFamily="34" charset="0"/>
              </a:rPr>
              <a:t>Way Forward</a:t>
            </a:r>
            <a:endParaRPr lang="en-AU" sz="3200" dirty="0"/>
          </a:p>
          <a:p>
            <a:pPr marL="342900" indent="-342900" algn="just" fontAlgn="base" hangingPunct="0">
              <a:buFont typeface="Arial" panose="020B0604020202020204" pitchFamily="34" charset="0"/>
              <a:buChar char="•"/>
            </a:pPr>
            <a:endParaRPr lang="en-US" b="1" dirty="0">
              <a:latin typeface="+mj-lt"/>
              <a:cs typeface="Calibri" panose="020F0502020204030204" pitchFamily="34" charset="0"/>
            </a:endParaRPr>
          </a:p>
          <a:p>
            <a:pPr marL="342900" indent="-342900" algn="just" fontAlgn="base" hangingPunct="0">
              <a:buFont typeface="Arial" panose="020B0604020202020204" pitchFamily="34" charset="0"/>
              <a:buChar char="•"/>
            </a:pPr>
            <a:endParaRPr lang="en-NZ" dirty="0">
              <a:latin typeface="+mj-lt"/>
            </a:endParaRPr>
          </a:p>
        </p:txBody>
      </p:sp>
      <p:sp>
        <p:nvSpPr>
          <p:cNvPr id="4" name="Title 3">
            <a:extLst>
              <a:ext uri="{FF2B5EF4-FFF2-40B4-BE49-F238E27FC236}">
                <a16:creationId xmlns:a16="http://schemas.microsoft.com/office/drawing/2014/main" id="{59406162-85FB-4E95-B762-D83B2CB07399}"/>
              </a:ext>
            </a:extLst>
          </p:cNvPr>
          <p:cNvSpPr>
            <a:spLocks noGrp="1"/>
          </p:cNvSpPr>
          <p:nvPr>
            <p:ph type="title"/>
          </p:nvPr>
        </p:nvSpPr>
        <p:spPr>
          <a:xfrm>
            <a:off x="3524337" y="540226"/>
            <a:ext cx="5464098" cy="691130"/>
          </a:xfrm>
        </p:spPr>
        <p:txBody>
          <a:bodyPr>
            <a:noAutofit/>
          </a:bodyPr>
          <a:lstStyle/>
          <a:p>
            <a:r>
              <a:rPr lang="en-US" sz="3600" dirty="0">
                <a:solidFill>
                  <a:schemeClr val="tx1"/>
                </a:solidFill>
                <a:latin typeface="Amasis MT Pro" panose="02040504050005020304" pitchFamily="18" charset="0"/>
              </a:rPr>
              <a:t>Presentation Outline</a:t>
            </a:r>
            <a:endParaRPr lang="en-AU" sz="3600" dirty="0">
              <a:solidFill>
                <a:schemeClr val="tx1"/>
              </a:solidFill>
              <a:latin typeface="Amasis MT Pro" panose="02040504050005020304" pitchFamily="18" charset="0"/>
            </a:endParaRPr>
          </a:p>
        </p:txBody>
      </p:sp>
    </p:spTree>
    <p:extLst>
      <p:ext uri="{BB962C8B-B14F-4D97-AF65-F5344CB8AC3E}">
        <p14:creationId xmlns:p14="http://schemas.microsoft.com/office/powerpoint/2010/main" val="324302311"/>
      </p:ext>
    </p:extLst>
  </p:cSld>
  <p:clrMapOvr>
    <a:masterClrMapping/>
  </p:clrMapOvr>
  <mc:AlternateContent xmlns:mc="http://schemas.openxmlformats.org/markup-compatibility/2006" xmlns:p14="http://schemas.microsoft.com/office/powerpoint/2010/main">
    <mc:Choice Requires="p14">
      <p:transition p14:dur="0" advTm="8684"/>
    </mc:Choice>
    <mc:Fallback xmlns="">
      <p:transition advTm="868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38D7-82E7-427F-9DFC-3C9A8E59F3D7}"/>
              </a:ext>
            </a:extLst>
          </p:cNvPr>
          <p:cNvSpPr>
            <a:spLocks noGrp="1"/>
          </p:cNvSpPr>
          <p:nvPr>
            <p:ph type="title"/>
          </p:nvPr>
        </p:nvSpPr>
        <p:spPr>
          <a:xfrm>
            <a:off x="821266" y="776373"/>
            <a:ext cx="7772401" cy="1470026"/>
          </a:xfrm>
        </p:spPr>
        <p:txBody>
          <a:bodyPr>
            <a:normAutofit/>
          </a:bodyPr>
          <a:lstStyle/>
          <a:p>
            <a:r>
              <a:rPr lang="en-US" sz="3200" b="1" dirty="0">
                <a:latin typeface="Amasis MT Pro" panose="02040504050005020304" pitchFamily="18" charset="0"/>
              </a:rPr>
              <a:t>Proposed Project</a:t>
            </a:r>
            <a:endParaRPr lang="en-AU" sz="3200" b="1" dirty="0">
              <a:latin typeface="Amasis MT Pro" panose="02040504050005020304" pitchFamily="18" charset="0"/>
            </a:endParaRPr>
          </a:p>
        </p:txBody>
      </p:sp>
      <p:pic>
        <p:nvPicPr>
          <p:cNvPr id="5" name="Picture 4" descr="Icon&#10;&#10;Description automatically generated">
            <a:extLst>
              <a:ext uri="{FF2B5EF4-FFF2-40B4-BE49-F238E27FC236}">
                <a16:creationId xmlns:a16="http://schemas.microsoft.com/office/drawing/2014/main" id="{C1C744E4-545F-46D3-A1B4-9BD6BAB6179F}"/>
              </a:ext>
            </a:extLst>
          </p:cNvPr>
          <p:cNvPicPr>
            <a:picLocks noChangeAspect="1"/>
          </p:cNvPicPr>
          <p:nvPr/>
        </p:nvPicPr>
        <p:blipFill>
          <a:blip r:embed="rId3">
            <a:duotone>
              <a:prstClr val="black"/>
              <a:schemeClr val="accent4">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235188" y="2856518"/>
            <a:ext cx="2174487" cy="2174487"/>
          </a:xfrm>
          <a:prstGeom prst="rect">
            <a:avLst/>
          </a:prstGeom>
        </p:spPr>
      </p:pic>
      <p:pic>
        <p:nvPicPr>
          <p:cNvPr id="6" name="Picture 5">
            <a:extLst>
              <a:ext uri="{FF2B5EF4-FFF2-40B4-BE49-F238E27FC236}">
                <a16:creationId xmlns:a16="http://schemas.microsoft.com/office/drawing/2014/main" id="{6ABB6C3F-E767-413C-B4F0-A18B061B39FB}"/>
              </a:ext>
            </a:extLst>
          </p:cNvPr>
          <p:cNvPicPr>
            <a:picLocks noChangeAspect="1"/>
          </p:cNvPicPr>
          <p:nvPr/>
        </p:nvPicPr>
        <p:blipFill>
          <a:blip r:embed="rId4"/>
          <a:stretch>
            <a:fillRect/>
          </a:stretch>
        </p:blipFill>
        <p:spPr>
          <a:xfrm>
            <a:off x="440472" y="3062366"/>
            <a:ext cx="2086633" cy="2086633"/>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A1422951-BFA2-4032-9751-DAC84BD67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995" y="2429232"/>
            <a:ext cx="2915367" cy="3123608"/>
          </a:xfrm>
          <a:prstGeom prst="rect">
            <a:avLst/>
          </a:prstGeom>
        </p:spPr>
      </p:pic>
    </p:spTree>
    <p:extLst>
      <p:ext uri="{BB962C8B-B14F-4D97-AF65-F5344CB8AC3E}">
        <p14:creationId xmlns:p14="http://schemas.microsoft.com/office/powerpoint/2010/main" val="411950869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4F80F7-BE9D-4109-AC10-4DA623D074F7}"/>
              </a:ext>
            </a:extLst>
          </p:cNvPr>
          <p:cNvSpPr txBox="1">
            <a:spLocks/>
          </p:cNvSpPr>
          <p:nvPr/>
        </p:nvSpPr>
        <p:spPr>
          <a:xfrm>
            <a:off x="3385686" y="950466"/>
            <a:ext cx="6035040" cy="6370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NZ" sz="3300" dirty="0">
                <a:latin typeface="Amasis MT Pro" panose="02040504050005020304" pitchFamily="18" charset="0"/>
              </a:rPr>
              <a:t>Proposed Project</a:t>
            </a:r>
          </a:p>
          <a:p>
            <a:endParaRPr lang="en-AU" sz="3300" dirty="0">
              <a:latin typeface="Amasis MT Pro" panose="02040504050005020304" pitchFamily="18" charset="0"/>
            </a:endParaRPr>
          </a:p>
        </p:txBody>
      </p:sp>
      <p:pic>
        <p:nvPicPr>
          <p:cNvPr id="4" name="Picture 3" descr="A pool of water&#10;&#10;Description automatically generated with low confidence">
            <a:extLst>
              <a:ext uri="{FF2B5EF4-FFF2-40B4-BE49-F238E27FC236}">
                <a16:creationId xmlns:a16="http://schemas.microsoft.com/office/drawing/2014/main" id="{358C41FF-1067-4F5A-B717-CAF3E7BD3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1582"/>
            <a:ext cx="9144000" cy="5416418"/>
          </a:xfrm>
          <a:prstGeom prst="rect">
            <a:avLst/>
          </a:prstGeom>
        </p:spPr>
      </p:pic>
      <p:sp>
        <p:nvSpPr>
          <p:cNvPr id="8" name="TextBox 7">
            <a:extLst>
              <a:ext uri="{FF2B5EF4-FFF2-40B4-BE49-F238E27FC236}">
                <a16:creationId xmlns:a16="http://schemas.microsoft.com/office/drawing/2014/main" id="{C67C1B77-02F7-42B5-9F89-EDE7CCD9E8D6}"/>
              </a:ext>
            </a:extLst>
          </p:cNvPr>
          <p:cNvSpPr txBox="1"/>
          <p:nvPr/>
        </p:nvSpPr>
        <p:spPr>
          <a:xfrm>
            <a:off x="2636698" y="1618571"/>
            <a:ext cx="4572000" cy="5835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nSpc>
                <a:spcPct val="107000"/>
              </a:lnSpc>
              <a:spcAft>
                <a:spcPts val="800"/>
              </a:spcAft>
            </a:pPr>
            <a:r>
              <a:rPr lang="en-AU" sz="3200" b="1" dirty="0">
                <a:solidFill>
                  <a:schemeClr val="bg1"/>
                </a:solidFill>
                <a:latin typeface="Ebrima" panose="02000000000000000000" pitchFamily="2" charset="0"/>
                <a:ea typeface="Calibri" panose="020F0502020204030204" pitchFamily="34" charset="0"/>
                <a:cs typeface="Times New Roman" panose="02020603050405020304" pitchFamily="18" charset="0"/>
              </a:rPr>
              <a:t>Ocean Governance </a:t>
            </a:r>
          </a:p>
        </p:txBody>
      </p:sp>
      <p:sp>
        <p:nvSpPr>
          <p:cNvPr id="9" name="TextBox 8">
            <a:extLst>
              <a:ext uri="{FF2B5EF4-FFF2-40B4-BE49-F238E27FC236}">
                <a16:creationId xmlns:a16="http://schemas.microsoft.com/office/drawing/2014/main" id="{D8BD93A8-38E9-415B-B125-A58AF86E89A9}"/>
              </a:ext>
            </a:extLst>
          </p:cNvPr>
          <p:cNvSpPr txBox="1"/>
          <p:nvPr/>
        </p:nvSpPr>
        <p:spPr>
          <a:xfrm>
            <a:off x="214451" y="2566532"/>
            <a:ext cx="8715098" cy="1441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lvl="0" indent="-457200">
              <a:lnSpc>
                <a:spcPct val="107000"/>
              </a:lnSpc>
              <a:spcAft>
                <a:spcPts val="800"/>
              </a:spcAft>
              <a:buFont typeface="Wingdings" panose="05000000000000000000" pitchFamily="2" charset="2"/>
              <a:buChar char="Ø"/>
            </a:pPr>
            <a:r>
              <a:rPr lang="en-AU" sz="2800" dirty="0">
                <a:solidFill>
                  <a:schemeClr val="bg1"/>
                </a:solidFill>
                <a:latin typeface="Ebrima" panose="02000000000000000000" pitchFamily="2" charset="0"/>
                <a:ea typeface="Calibri" panose="020F0502020204030204" pitchFamily="34" charset="0"/>
                <a:cs typeface="Times New Roman" panose="02020603050405020304" pitchFamily="18" charset="0"/>
              </a:rPr>
              <a:t>A </a:t>
            </a:r>
            <a:r>
              <a:rPr lang="en-AU" sz="2800" b="1" dirty="0">
                <a:solidFill>
                  <a:schemeClr val="bg1"/>
                </a:solidFill>
                <a:latin typeface="Ebrima" panose="02000000000000000000" pitchFamily="2" charset="0"/>
                <a:ea typeface="Calibri" panose="020F0502020204030204" pitchFamily="34" charset="0"/>
                <a:cs typeface="Times New Roman" panose="02020603050405020304" pitchFamily="18" charset="0"/>
              </a:rPr>
              <a:t>marine space analysis </a:t>
            </a:r>
            <a:r>
              <a:rPr lang="en-AU" sz="2800" dirty="0">
                <a:solidFill>
                  <a:schemeClr val="bg1"/>
                </a:solidFill>
                <a:latin typeface="Ebrima" panose="02000000000000000000" pitchFamily="2" charset="0"/>
                <a:ea typeface="Calibri" panose="020F0502020204030204" pitchFamily="34" charset="0"/>
                <a:cs typeface="Times New Roman" panose="02020603050405020304" pitchFamily="18" charset="0"/>
              </a:rPr>
              <a:t>implemented by m</a:t>
            </a:r>
            <a:r>
              <a:rPr lang="en-AU" sz="2800" dirty="0">
                <a:solidFill>
                  <a:schemeClr val="bg1"/>
                </a:solidFill>
                <a:effectLst/>
                <a:latin typeface="Ebrima" panose="02000000000000000000" pitchFamily="2" charset="0"/>
                <a:ea typeface="Calibri" panose="020F0502020204030204" pitchFamily="34" charset="0"/>
                <a:cs typeface="Times New Roman" panose="02020603050405020304" pitchFamily="18" charset="0"/>
              </a:rPr>
              <a:t>ulti-agency analysis to be conducted for ocean governance/use </a:t>
            </a:r>
          </a:p>
        </p:txBody>
      </p:sp>
      <p:pic>
        <p:nvPicPr>
          <p:cNvPr id="12" name="Picture 11" descr="Icon&#10;&#10;Description automatically generated">
            <a:extLst>
              <a:ext uri="{FF2B5EF4-FFF2-40B4-BE49-F238E27FC236}">
                <a16:creationId xmlns:a16="http://schemas.microsoft.com/office/drawing/2014/main" id="{871ACBFB-C176-40D4-9340-54A6A4DD4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0" y="4844918"/>
            <a:ext cx="1143000" cy="1143000"/>
          </a:xfrm>
          <a:prstGeom prst="rect">
            <a:avLst/>
          </a:prstGeom>
        </p:spPr>
      </p:pic>
      <p:pic>
        <p:nvPicPr>
          <p:cNvPr id="14" name="Picture 13" descr="Shape, circle&#10;&#10;Description automatically generated">
            <a:extLst>
              <a:ext uri="{FF2B5EF4-FFF2-40B4-BE49-F238E27FC236}">
                <a16:creationId xmlns:a16="http://schemas.microsoft.com/office/drawing/2014/main" id="{439AC486-03BB-48F4-BE25-FB068C0A3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7231" y="3475381"/>
            <a:ext cx="764975" cy="1065271"/>
          </a:xfrm>
          <a:prstGeom prst="rect">
            <a:avLst/>
          </a:prstGeom>
        </p:spPr>
      </p:pic>
      <p:pic>
        <p:nvPicPr>
          <p:cNvPr id="16" name="Picture 15" descr="Icon&#10;&#10;Description automatically generated">
            <a:extLst>
              <a:ext uri="{FF2B5EF4-FFF2-40B4-BE49-F238E27FC236}">
                <a16:creationId xmlns:a16="http://schemas.microsoft.com/office/drawing/2014/main" id="{6C033E1C-C351-4AD0-8FAA-851C4F952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7232" y="5247691"/>
            <a:ext cx="764975" cy="1237245"/>
          </a:xfrm>
          <a:prstGeom prst="rect">
            <a:avLst/>
          </a:prstGeom>
        </p:spPr>
      </p:pic>
      <p:pic>
        <p:nvPicPr>
          <p:cNvPr id="18" name="Picture 17" descr="Icon&#10;&#10;Description automatically generated">
            <a:extLst>
              <a:ext uri="{FF2B5EF4-FFF2-40B4-BE49-F238E27FC236}">
                <a16:creationId xmlns:a16="http://schemas.microsoft.com/office/drawing/2014/main" id="{DE375368-FA77-496B-AA9C-026ABCEE0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397" y="3835870"/>
            <a:ext cx="1027666" cy="1027666"/>
          </a:xfrm>
          <a:prstGeom prst="rect">
            <a:avLst/>
          </a:prstGeom>
        </p:spPr>
      </p:pic>
      <p:pic>
        <p:nvPicPr>
          <p:cNvPr id="20" name="Picture 19" descr="Logo&#10;&#10;Description automatically generated">
            <a:extLst>
              <a:ext uri="{FF2B5EF4-FFF2-40B4-BE49-F238E27FC236}">
                <a16:creationId xmlns:a16="http://schemas.microsoft.com/office/drawing/2014/main" id="{889C3A6C-705A-4C8C-AD28-AA95822A6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0446" y="5111788"/>
            <a:ext cx="1148652" cy="1148652"/>
          </a:xfrm>
          <a:prstGeom prst="rect">
            <a:avLst/>
          </a:prstGeom>
        </p:spPr>
      </p:pic>
    </p:spTree>
    <p:extLst>
      <p:ext uri="{BB962C8B-B14F-4D97-AF65-F5344CB8AC3E}">
        <p14:creationId xmlns:p14="http://schemas.microsoft.com/office/powerpoint/2010/main" val="240482713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Stuartc\Desktop\Desktop\IPBES\SPREP Region.jpg">
            <a:extLst>
              <a:ext uri="{FF2B5EF4-FFF2-40B4-BE49-F238E27FC236}">
                <a16:creationId xmlns:a16="http://schemas.microsoft.com/office/drawing/2014/main" id="{6886471B-41D3-43D8-8499-8F8DF22F67B8}"/>
              </a:ext>
            </a:extLst>
          </p:cNvPr>
          <p:cNvPicPr>
            <a:picLocks noChangeAspect="1" noChangeArrowheads="1"/>
          </p:cNvPicPr>
          <p:nvPr/>
        </p:nvPicPr>
        <p:blipFill>
          <a:blip r:embed="rId3"/>
          <a:srcRect/>
          <a:stretch>
            <a:fillRect/>
          </a:stretch>
        </p:blipFill>
        <p:spPr bwMode="auto">
          <a:xfrm>
            <a:off x="0" y="1"/>
            <a:ext cx="9143999" cy="6858000"/>
          </a:xfrm>
          <a:prstGeom prst="rect">
            <a:avLst/>
          </a:prstGeom>
          <a:noFill/>
          <a:effectLst/>
        </p:spPr>
      </p:pic>
      <p:sp>
        <p:nvSpPr>
          <p:cNvPr id="11" name="Title 1">
            <a:extLst>
              <a:ext uri="{FF2B5EF4-FFF2-40B4-BE49-F238E27FC236}">
                <a16:creationId xmlns:a16="http://schemas.microsoft.com/office/drawing/2014/main" id="{08D4C0BD-6BF1-4153-9115-B91C671F3243}"/>
              </a:ext>
            </a:extLst>
          </p:cNvPr>
          <p:cNvSpPr txBox="1">
            <a:spLocks noGrp="1"/>
          </p:cNvSpPr>
          <p:nvPr>
            <p:ph type="title"/>
          </p:nvPr>
        </p:nvSpPr>
        <p:spPr>
          <a:xfrm>
            <a:off x="891822" y="215271"/>
            <a:ext cx="7687733" cy="830997"/>
          </a:xfrm>
          <a:prstGeom prst="rect">
            <a:avLst/>
          </a:prstGeom>
        </p:spPr>
        <p:txBody>
          <a:bodyPr>
            <a:noAutofit/>
          </a:bodyPr>
          <a:lstStyle/>
          <a:p>
            <a:r>
              <a:rPr lang="en-US" sz="3600" b="1" dirty="0">
                <a:solidFill>
                  <a:schemeClr val="tx1"/>
                </a:solidFill>
                <a:latin typeface="Amasis MT Pro" panose="02040504050005020304" pitchFamily="18" charset="0"/>
              </a:rPr>
              <a:t>Region SPREP and </a:t>
            </a:r>
            <a:r>
              <a:rPr lang="en-US" sz="3200" b="1" dirty="0">
                <a:solidFill>
                  <a:schemeClr val="tx1"/>
                </a:solidFill>
                <a:latin typeface="Amasis MT Pro" panose="02040504050005020304" pitchFamily="18" charset="0"/>
              </a:rPr>
              <a:t>CROP</a:t>
            </a:r>
            <a:r>
              <a:rPr lang="en-US" sz="3600" b="1" dirty="0">
                <a:solidFill>
                  <a:schemeClr val="tx1"/>
                </a:solidFill>
                <a:latin typeface="Amasis MT Pro" panose="02040504050005020304" pitchFamily="18" charset="0"/>
              </a:rPr>
              <a:t> support</a:t>
            </a:r>
            <a:endParaRPr sz="3600" b="1" dirty="0">
              <a:solidFill>
                <a:schemeClr val="tx1"/>
              </a:solidFill>
              <a:latin typeface="Amasis MT Pro" panose="02040504050005020304" pitchFamily="18" charset="0"/>
            </a:endParaRPr>
          </a:p>
        </p:txBody>
      </p:sp>
      <p:sp>
        <p:nvSpPr>
          <p:cNvPr id="12" name="TextBox 11">
            <a:extLst>
              <a:ext uri="{FF2B5EF4-FFF2-40B4-BE49-F238E27FC236}">
                <a16:creationId xmlns:a16="http://schemas.microsoft.com/office/drawing/2014/main" id="{37D7855D-68B8-4D35-9FE6-C0C7F3F76E84}"/>
              </a:ext>
            </a:extLst>
          </p:cNvPr>
          <p:cNvSpPr txBox="1"/>
          <p:nvPr/>
        </p:nvSpPr>
        <p:spPr>
          <a:xfrm>
            <a:off x="2267744" y="5396233"/>
            <a:ext cx="6876256" cy="830997"/>
          </a:xfrm>
          <a:prstGeom prst="rect">
            <a:avLst/>
          </a:prstGeom>
          <a:noFill/>
        </p:spPr>
        <p:txBody>
          <a:bodyPr wrap="square" rtlCol="0">
            <a:spAutoFit/>
          </a:bodyPr>
          <a:lstStyle/>
          <a:p>
            <a:pPr algn="r"/>
            <a:r>
              <a:rPr lang="en-AU" sz="1600" b="1" dirty="0">
                <a:solidFill>
                  <a:srgbClr val="FFFF00"/>
                </a:solidFill>
                <a:effectLst>
                  <a:outerShdw blurRad="38100" dist="38100" dir="2700000" algn="tl">
                    <a:srgbClr val="000000">
                      <a:alpha val="43137"/>
                    </a:srgbClr>
                  </a:outerShdw>
                </a:effectLst>
              </a:rPr>
              <a:t>21 Pacific Island Countries and Territories</a:t>
            </a:r>
          </a:p>
          <a:p>
            <a:pPr algn="r"/>
            <a:r>
              <a:rPr lang="en-AU" sz="1600" b="1" i="1" dirty="0">
                <a:solidFill>
                  <a:srgbClr val="FFFF00"/>
                </a:solidFill>
                <a:effectLst>
                  <a:outerShdw blurRad="38100" dist="38100" dir="2700000" algn="tl">
                    <a:srgbClr val="000000">
                      <a:alpha val="43137"/>
                    </a:srgbClr>
                  </a:outerShdw>
                </a:effectLst>
              </a:rPr>
              <a:t>Land Area:</a:t>
            </a:r>
            <a:r>
              <a:rPr lang="en-AU" sz="1600" b="1" dirty="0">
                <a:solidFill>
                  <a:srgbClr val="FFFF00"/>
                </a:solidFill>
                <a:effectLst>
                  <a:outerShdw blurRad="38100" dist="38100" dir="2700000" algn="tl">
                    <a:srgbClr val="000000">
                      <a:alpha val="43137"/>
                    </a:srgbClr>
                  </a:outerShdw>
                </a:effectLst>
              </a:rPr>
              <a:t> ~553,000 km2 (~30,000 islands)</a:t>
            </a:r>
          </a:p>
          <a:p>
            <a:pPr algn="r"/>
            <a:r>
              <a:rPr lang="en-AU" sz="1600" b="1" i="1" dirty="0">
                <a:solidFill>
                  <a:srgbClr val="FFFF00"/>
                </a:solidFill>
                <a:effectLst>
                  <a:outerShdw blurRad="38100" dist="38100" dir="2700000" algn="tl">
                    <a:srgbClr val="000000">
                      <a:alpha val="43137"/>
                    </a:srgbClr>
                  </a:outerShdw>
                </a:effectLst>
              </a:rPr>
              <a:t>EEZ + Territorial seas area : </a:t>
            </a:r>
            <a:r>
              <a:rPr lang="en-AU" sz="1600" b="1" dirty="0">
                <a:solidFill>
                  <a:srgbClr val="FFFF00"/>
                </a:solidFill>
                <a:effectLst>
                  <a:outerShdw blurRad="38100" dist="38100" dir="2700000" algn="tl">
                    <a:srgbClr val="000000">
                      <a:alpha val="43137"/>
                    </a:srgbClr>
                  </a:outerShdw>
                </a:effectLst>
              </a:rPr>
              <a:t>30,000,000 km2 (~10% of the World’s Oceans)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stuartc\Desktop\SPREP 17\Ministerial\Eastern Marovo Lagoon 14.jpg">
            <a:extLst>
              <a:ext uri="{FF2B5EF4-FFF2-40B4-BE49-F238E27FC236}">
                <a16:creationId xmlns:a16="http://schemas.microsoft.com/office/drawing/2014/main" id="{A4CFED28-79C9-4FE8-B9BF-24B418647E46}"/>
              </a:ext>
            </a:extLst>
          </p:cNvPr>
          <p:cNvPicPr>
            <a:picLocks noChangeAspect="1" noChangeArrowheads="1"/>
          </p:cNvPicPr>
          <p:nvPr/>
        </p:nvPicPr>
        <p:blipFill>
          <a:blip r:embed="rId3" cstate="print"/>
          <a:srcRect/>
          <a:stretch>
            <a:fillRect/>
          </a:stretch>
        </p:blipFill>
        <p:spPr bwMode="auto">
          <a:xfrm>
            <a:off x="0" y="1"/>
            <a:ext cx="9144000" cy="6857999"/>
          </a:xfrm>
          <a:prstGeom prst="rect">
            <a:avLst/>
          </a:prstGeom>
          <a:noFill/>
          <a:ln w="9525">
            <a:noFill/>
            <a:miter lim="800000"/>
            <a:headEnd/>
            <a:tailEnd/>
          </a:ln>
        </p:spPr>
      </p:pic>
      <p:sp>
        <p:nvSpPr>
          <p:cNvPr id="9" name="Text Box 6">
            <a:extLst>
              <a:ext uri="{FF2B5EF4-FFF2-40B4-BE49-F238E27FC236}">
                <a16:creationId xmlns:a16="http://schemas.microsoft.com/office/drawing/2014/main" id="{A0A8FCBE-CC58-45DC-BE91-D15CC2F7F159}"/>
              </a:ext>
            </a:extLst>
          </p:cNvPr>
          <p:cNvSpPr txBox="1">
            <a:spLocks noChangeArrowheads="1"/>
          </p:cNvSpPr>
          <p:nvPr/>
        </p:nvSpPr>
        <p:spPr bwMode="auto">
          <a:xfrm>
            <a:off x="4499742" y="3373820"/>
            <a:ext cx="476250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spcBef>
                <a:spcPct val="50000"/>
              </a:spcBef>
              <a:defRPr/>
            </a:pPr>
            <a:r>
              <a:rPr lang="en-US" sz="2800" dirty="0">
                <a:solidFill>
                  <a:srgbClr val="095718"/>
                </a:solidFill>
                <a:effectLst>
                  <a:outerShdw blurRad="38100" dist="38100" dir="2700000" algn="tl">
                    <a:srgbClr val="000000">
                      <a:alpha val="43137"/>
                    </a:srgbClr>
                  </a:outerShdw>
                </a:effectLst>
                <a:latin typeface="Arial Nova" panose="020B0504020202020204" pitchFamily="34" charset="0"/>
                <a:cs typeface="Calibri" panose="020F0502020204030204" pitchFamily="34" charset="0"/>
              </a:rPr>
              <a:t>Pacific island land area 2%</a:t>
            </a:r>
          </a:p>
        </p:txBody>
      </p:sp>
      <p:graphicFrame>
        <p:nvGraphicFramePr>
          <p:cNvPr id="11" name="Object 2">
            <a:extLst>
              <a:ext uri="{FF2B5EF4-FFF2-40B4-BE49-F238E27FC236}">
                <a16:creationId xmlns:a16="http://schemas.microsoft.com/office/drawing/2014/main" id="{67B32C58-56C6-4E75-B432-08519A72EE94}"/>
              </a:ext>
            </a:extLst>
          </p:cNvPr>
          <p:cNvGraphicFramePr>
            <a:graphicFrameLocks noChangeAspect="1"/>
          </p:cNvGraphicFramePr>
          <p:nvPr/>
        </p:nvGraphicFramePr>
        <p:xfrm>
          <a:off x="-3492062" y="-1232384"/>
          <a:ext cx="14583104" cy="9735627"/>
        </p:xfrm>
        <a:graphic>
          <a:graphicData uri="http://schemas.openxmlformats.org/presentationml/2006/ole">
            <mc:AlternateContent xmlns:mc="http://schemas.openxmlformats.org/markup-compatibility/2006">
              <mc:Choice xmlns:v="urn:schemas-microsoft-com:vml" Requires="v">
                <p:oleObj name="Worksheet" r:id="rId4" imgW="9654363" imgH="4686206" progId="Excel.Sheet.8">
                  <p:embed/>
                </p:oleObj>
              </mc:Choice>
              <mc:Fallback>
                <p:oleObj name="Worksheet" r:id="rId4" imgW="9654363" imgH="4686206" progId="Excel.Sheet.8">
                  <p:embed/>
                  <p:pic>
                    <p:nvPicPr>
                      <p:cNvPr id="11" name="Object 2">
                        <a:extLst>
                          <a:ext uri="{FF2B5EF4-FFF2-40B4-BE49-F238E27FC236}">
                            <a16:creationId xmlns:a16="http://schemas.microsoft.com/office/drawing/2014/main" id="{67B32C58-56C6-4E75-B432-08519A72EE94}"/>
                          </a:ext>
                        </a:extLst>
                      </p:cNvPr>
                      <p:cNvPicPr>
                        <a:picLocks noChangeAspect="1" noChangeArrowheads="1"/>
                      </p:cNvPicPr>
                      <p:nvPr/>
                    </p:nvPicPr>
                    <p:blipFill>
                      <a:blip r:embed="rId5"/>
                      <a:srcRect/>
                      <a:stretch>
                        <a:fillRect/>
                      </a:stretch>
                    </p:blipFill>
                    <p:spPr bwMode="auto">
                      <a:xfrm>
                        <a:off x="-3492062" y="-1232384"/>
                        <a:ext cx="14583104" cy="97356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249701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CFE43F-DED8-4966-92BA-00ED06400B76}"/>
              </a:ext>
            </a:extLst>
          </p:cNvPr>
          <p:cNvSpPr/>
          <p:nvPr/>
        </p:nvSpPr>
        <p:spPr>
          <a:xfrm>
            <a:off x="530839" y="1488934"/>
            <a:ext cx="8082321" cy="5016758"/>
          </a:xfrm>
          <a:prstGeom prst="rect">
            <a:avLst/>
          </a:prstGeom>
        </p:spPr>
        <p:txBody>
          <a:bodyPr wrap="square">
            <a:spAutoFit/>
          </a:bodyPr>
          <a:lstStyle/>
          <a:p>
            <a:pPr algn="just" fontAlgn="base" hangingPunct="0"/>
            <a:r>
              <a:rPr lang="en-NZ" sz="2000" b="1" dirty="0">
                <a:latin typeface="Calibri" panose="020F0502020204030204" pitchFamily="34" charset="0"/>
                <a:cs typeface="Calibri" panose="020F0502020204030204" pitchFamily="34" charset="0"/>
              </a:rPr>
              <a:t>SPREP Vision: </a:t>
            </a:r>
            <a:r>
              <a:rPr lang="en-NZ" sz="2000" dirty="0">
                <a:latin typeface="Calibri" panose="020F0502020204030204" pitchFamily="34" charset="0"/>
                <a:cs typeface="Calibri" panose="020F0502020204030204" pitchFamily="34" charset="0"/>
              </a:rPr>
              <a:t>A resilient Pacific environment sustaining our livelihoods and natural heritage in harmony with our cultures.</a:t>
            </a:r>
          </a:p>
          <a:p>
            <a:pPr algn="just" fontAlgn="base" hangingPunct="0"/>
            <a:endParaRPr lang="en-NZ" sz="2000" dirty="0">
              <a:latin typeface="Calibri" panose="020F0502020204030204" pitchFamily="34" charset="0"/>
              <a:cs typeface="Calibri" panose="020F0502020204030204" pitchFamily="34" charset="0"/>
            </a:endParaRPr>
          </a:p>
          <a:p>
            <a:pPr algn="just" fontAlgn="base" hangingPunct="0"/>
            <a:r>
              <a:rPr lang="en-NZ" sz="2000" b="1" dirty="0">
                <a:latin typeface="Calibri" panose="020F0502020204030204" pitchFamily="34" charset="0"/>
                <a:cs typeface="Calibri" panose="020F0502020204030204" pitchFamily="34" charset="0"/>
              </a:rPr>
              <a:t>Mandate – 1993 SPREP Agreement: </a:t>
            </a:r>
            <a:r>
              <a:rPr lang="en-NZ" sz="2000" dirty="0">
                <a:latin typeface="Calibri" panose="020F0502020204030204" pitchFamily="34" charset="0"/>
                <a:cs typeface="Calibri" panose="020F0502020204030204" pitchFamily="34" charset="0"/>
              </a:rPr>
              <a:t>To promote cooperation in the Pacific region and provide assistance in order to protect and improve its environment and to ensure sustainable development for present and future generations</a:t>
            </a:r>
          </a:p>
          <a:p>
            <a:pPr algn="just" fontAlgn="base" hangingPunct="0"/>
            <a:endParaRPr lang="en-NZ" sz="2000" dirty="0">
              <a:latin typeface="Calibri" panose="020F0502020204030204" pitchFamily="34" charset="0"/>
              <a:cs typeface="Calibri" panose="020F0502020204030204" pitchFamily="34" charset="0"/>
            </a:endParaRPr>
          </a:p>
          <a:p>
            <a:pPr algn="just"/>
            <a:r>
              <a:rPr lang="en-US" sz="2000" b="1" dirty="0">
                <a:latin typeface="Calibri" panose="020F0502020204030204" pitchFamily="34" charset="0"/>
                <a:cs typeface="Calibri" panose="020F0502020204030204" pitchFamily="34" charset="0"/>
              </a:rPr>
              <a:t>Principal Mandates:</a:t>
            </a:r>
            <a:r>
              <a:rPr lang="en-US" sz="2000" dirty="0">
                <a:latin typeface="Calibri" panose="020F0502020204030204" pitchFamily="34" charset="0"/>
                <a:cs typeface="Calibri" panose="020F0502020204030204" pitchFamily="34" charset="0"/>
              </a:rPr>
              <a:t> Climate Change Adaptation and</a:t>
            </a:r>
          </a:p>
          <a:p>
            <a:pPr algn="just"/>
            <a:r>
              <a:rPr lang="en-US" sz="2000" dirty="0">
                <a:latin typeface="Calibri" panose="020F0502020204030204" pitchFamily="34" charset="0"/>
                <a:cs typeface="Calibri" panose="020F0502020204030204" pitchFamily="34" charset="0"/>
              </a:rPr>
              <a:t>Mitigation\Biodiversity Conservation </a:t>
            </a:r>
            <a:endParaRPr lang="en-NZ" sz="2000" dirty="0">
              <a:latin typeface="Calibri" panose="020F0502020204030204" pitchFamily="34" charset="0"/>
              <a:cs typeface="Calibri" panose="020F0502020204030204" pitchFamily="34" charset="0"/>
            </a:endParaRPr>
          </a:p>
          <a:p>
            <a:pPr algn="just" fontAlgn="base" hangingPunct="0"/>
            <a:endParaRPr lang="en-US" sz="2000" b="1" dirty="0">
              <a:latin typeface="Calibri" panose="020F0502020204030204" pitchFamily="34" charset="0"/>
              <a:cs typeface="Calibri" panose="020F0502020204030204" pitchFamily="34" charset="0"/>
            </a:endParaRPr>
          </a:p>
          <a:p>
            <a:pPr algn="just" fontAlgn="base" hangingPunct="0"/>
            <a:r>
              <a:rPr lang="en-US" sz="2000" b="1" dirty="0">
                <a:latin typeface="Calibri" panose="020F0502020204030204" pitchFamily="34" charset="0"/>
                <a:cs typeface="Calibri" panose="020F0502020204030204" pitchFamily="34" charset="0"/>
              </a:rPr>
              <a:t>SPREP Strategic Priorities: </a:t>
            </a:r>
          </a:p>
          <a:p>
            <a:pPr marL="457200" indent="-457200" algn="just" fontAlgn="base" hangingPunct="0">
              <a:buFont typeface="+mj-lt"/>
              <a:buAutoNum type="arabicPeriod"/>
            </a:pPr>
            <a:r>
              <a:rPr lang="en-NZ" sz="2000" dirty="0">
                <a:latin typeface="Calibri" panose="020F0502020204030204" pitchFamily="34" charset="0"/>
                <a:cs typeface="Calibri" panose="020F0502020204030204" pitchFamily="34" charset="0"/>
              </a:rPr>
              <a:t>Climate Change Resilience</a:t>
            </a:r>
          </a:p>
          <a:p>
            <a:pPr marL="457200" indent="-457200" algn="just" fontAlgn="base" hangingPunct="0">
              <a:buFont typeface="+mj-lt"/>
              <a:buAutoNum type="arabicPeriod"/>
            </a:pPr>
            <a:r>
              <a:rPr lang="en-NZ" sz="2000" dirty="0">
                <a:latin typeface="Calibri" panose="020F0502020204030204" pitchFamily="34" charset="0"/>
                <a:cs typeface="Calibri" panose="020F0502020204030204" pitchFamily="34" charset="0"/>
              </a:rPr>
              <a:t>Ecosystem and Biodiversity Protection</a:t>
            </a:r>
          </a:p>
          <a:p>
            <a:pPr marL="457200" indent="-457200" algn="just" fontAlgn="base" hangingPunct="0">
              <a:buFont typeface="+mj-lt"/>
              <a:buAutoNum type="arabicPeriod"/>
            </a:pPr>
            <a:r>
              <a:rPr lang="en-NZ" sz="2000" dirty="0">
                <a:latin typeface="Calibri" panose="020F0502020204030204" pitchFamily="34" charset="0"/>
                <a:cs typeface="Calibri" panose="020F0502020204030204" pitchFamily="34" charset="0"/>
              </a:rPr>
              <a:t>Waste Management and Pollution Control</a:t>
            </a:r>
          </a:p>
          <a:p>
            <a:pPr marL="457200" indent="-457200" algn="just" fontAlgn="base" hangingPunct="0">
              <a:buFont typeface="+mj-lt"/>
              <a:buAutoNum type="arabicPeriod"/>
            </a:pPr>
            <a:r>
              <a:rPr lang="en-NZ" sz="2000" dirty="0">
                <a:latin typeface="Calibri" panose="020F0502020204030204" pitchFamily="34" charset="0"/>
                <a:cs typeface="Calibri" panose="020F0502020204030204" pitchFamily="34" charset="0"/>
              </a:rPr>
              <a:t>Environmental Monitoring and Governance</a:t>
            </a:r>
            <a:endParaRPr lang="en-NZ" sz="2000" dirty="0"/>
          </a:p>
        </p:txBody>
      </p:sp>
      <p:sp>
        <p:nvSpPr>
          <p:cNvPr id="4" name="Title 3">
            <a:extLst>
              <a:ext uri="{FF2B5EF4-FFF2-40B4-BE49-F238E27FC236}">
                <a16:creationId xmlns:a16="http://schemas.microsoft.com/office/drawing/2014/main" id="{59406162-85FB-4E95-B762-D83B2CB07399}"/>
              </a:ext>
            </a:extLst>
          </p:cNvPr>
          <p:cNvSpPr>
            <a:spLocks noGrp="1"/>
          </p:cNvSpPr>
          <p:nvPr>
            <p:ph type="title"/>
          </p:nvPr>
        </p:nvSpPr>
        <p:spPr>
          <a:xfrm>
            <a:off x="3524337" y="476672"/>
            <a:ext cx="5464098" cy="691130"/>
          </a:xfrm>
        </p:spPr>
        <p:txBody>
          <a:bodyPr>
            <a:noAutofit/>
          </a:bodyPr>
          <a:lstStyle/>
          <a:p>
            <a:r>
              <a:rPr lang="en-US" sz="3600" dirty="0">
                <a:solidFill>
                  <a:schemeClr val="tx1"/>
                </a:solidFill>
                <a:latin typeface="Amasis MT Pro" panose="02040504050005020304" pitchFamily="18" charset="0"/>
              </a:rPr>
              <a:t>SPREP Strategic Priorities</a:t>
            </a:r>
            <a:endParaRPr lang="en-AU" sz="3600" dirty="0">
              <a:solidFill>
                <a:schemeClr val="tx1"/>
              </a:solidFill>
              <a:latin typeface="Amasis MT Pro" panose="02040504050005020304" pitchFamily="18" charset="0"/>
            </a:endParaRPr>
          </a:p>
        </p:txBody>
      </p:sp>
      <p:pic>
        <p:nvPicPr>
          <p:cNvPr id="6" name="Picture 5">
            <a:extLst>
              <a:ext uri="{FF2B5EF4-FFF2-40B4-BE49-F238E27FC236}">
                <a16:creationId xmlns:a16="http://schemas.microsoft.com/office/drawing/2014/main" id="{CC12352C-7CDC-47BA-97AC-CEE90FE8E069}"/>
              </a:ext>
            </a:extLst>
          </p:cNvPr>
          <p:cNvPicPr>
            <a:picLocks noChangeAspect="1"/>
          </p:cNvPicPr>
          <p:nvPr/>
        </p:nvPicPr>
        <p:blipFill>
          <a:blip r:embed="rId3"/>
          <a:stretch>
            <a:fillRect/>
          </a:stretch>
        </p:blipFill>
        <p:spPr>
          <a:xfrm>
            <a:off x="6256386" y="3429000"/>
            <a:ext cx="2448271" cy="2952328"/>
          </a:xfrm>
          <a:prstGeom prst="rect">
            <a:avLst/>
          </a:prstGeom>
          <a:noFill/>
          <a:ln w="9525">
            <a:noFill/>
            <a:miter lim="800000"/>
            <a:headEnd/>
            <a:tailEnd/>
          </a:ln>
          <a:effectLst>
            <a:outerShdw blurRad="76200" dist="152400" dir="2700000" algn="tl" rotWithShape="0">
              <a:prstClr val="black">
                <a:alpha val="50000"/>
              </a:prstClr>
            </a:outerShdw>
          </a:effectLst>
        </p:spPr>
      </p:pic>
    </p:spTree>
    <p:extLst>
      <p:ext uri="{BB962C8B-B14F-4D97-AF65-F5344CB8AC3E}">
        <p14:creationId xmlns:p14="http://schemas.microsoft.com/office/powerpoint/2010/main" val="3934544215"/>
      </p:ext>
    </p:extLst>
  </p:cSld>
  <p:clrMapOvr>
    <a:masterClrMapping/>
  </p:clrMapOvr>
  <mc:AlternateContent xmlns:mc="http://schemas.openxmlformats.org/markup-compatibility/2006" xmlns:p14="http://schemas.microsoft.com/office/powerpoint/2010/main">
    <mc:Choice Requires="p14">
      <p:transition p14:dur="0" advTm="8684"/>
    </mc:Choice>
    <mc:Fallback xmlns="">
      <p:transition advTm="86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703F9C04-1C85-4D2C-96C6-D0110FD7D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2" y="1389665"/>
            <a:ext cx="8347604" cy="4078669"/>
          </a:xfrm>
          <a:prstGeom prst="rect">
            <a:avLst/>
          </a:prstGeom>
        </p:spPr>
      </p:pic>
      <p:sp>
        <p:nvSpPr>
          <p:cNvPr id="9" name="TextBox 8">
            <a:extLst>
              <a:ext uri="{FF2B5EF4-FFF2-40B4-BE49-F238E27FC236}">
                <a16:creationId xmlns:a16="http://schemas.microsoft.com/office/drawing/2014/main" id="{6E57F9ED-40CD-4C56-8D90-6E94C9A153C8}"/>
              </a:ext>
            </a:extLst>
          </p:cNvPr>
          <p:cNvSpPr txBox="1"/>
          <p:nvPr/>
        </p:nvSpPr>
        <p:spPr>
          <a:xfrm>
            <a:off x="267629" y="5509691"/>
            <a:ext cx="8876371" cy="1200329"/>
          </a:xfrm>
          <a:prstGeom prst="rect">
            <a:avLst/>
          </a:prstGeom>
          <a:noFill/>
        </p:spPr>
        <p:txBody>
          <a:bodyPr wrap="square" rtlCol="0">
            <a:spAutoFit/>
          </a:bodyPr>
          <a:lstStyle/>
          <a:p>
            <a:pPr marL="457200" lvl="0" indent="-457200">
              <a:buFont typeface="Wingdings" panose="05000000000000000000" pitchFamily="2" charset="2"/>
              <a:buChar char="§"/>
            </a:pPr>
            <a:r>
              <a:rPr lang="en-AU" dirty="0">
                <a:solidFill>
                  <a:schemeClr val="tx1"/>
                </a:solidFill>
                <a:latin typeface="Open Sans" panose="020B0606030504020204" pitchFamily="34" charset="0"/>
                <a:ea typeface="Open Sans" panose="020B0606030504020204" pitchFamily="34" charset="0"/>
                <a:cs typeface="Open Sans" panose="020B0606030504020204" pitchFamily="34" charset="0"/>
              </a:rPr>
              <a:t>Comprises all disciplines related to managing data as a </a:t>
            </a:r>
            <a:r>
              <a:rPr lang="en-AU" b="1" dirty="0">
                <a:solidFill>
                  <a:schemeClr val="tx1"/>
                </a:solidFill>
                <a:latin typeface="Open Sans" panose="020B0606030504020204" pitchFamily="34" charset="0"/>
                <a:ea typeface="Open Sans" panose="020B0606030504020204" pitchFamily="34" charset="0"/>
                <a:cs typeface="Open Sans" panose="020B0606030504020204" pitchFamily="34" charset="0"/>
              </a:rPr>
              <a:t>valuable resource</a:t>
            </a:r>
          </a:p>
          <a:p>
            <a:pPr marL="457200" lvl="0" indent="-457200">
              <a:buFont typeface="Wingdings" panose="05000000000000000000" pitchFamily="2" charset="2"/>
              <a:buChar char="§"/>
            </a:pPr>
            <a:r>
              <a:rPr lang="en-AU" dirty="0">
                <a:solidFill>
                  <a:schemeClr val="tx1"/>
                </a:solidFill>
                <a:latin typeface="Open Sans" panose="020B0606030504020204" pitchFamily="34" charset="0"/>
                <a:ea typeface="Open Sans" panose="020B0606030504020204" pitchFamily="34" charset="0"/>
                <a:cs typeface="Open Sans" panose="020B0606030504020204" pitchFamily="34" charset="0"/>
              </a:rPr>
              <a:t>A </a:t>
            </a:r>
            <a:r>
              <a:rPr lang="en-AU"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a:t>
            </a:r>
            <a:r>
              <a:rPr lang="en-AU" dirty="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r>
              <a:rPr lang="en-AU" b="1" dirty="0">
                <a:solidFill>
                  <a:schemeClr val="tx1"/>
                </a:solidFill>
                <a:latin typeface="Open Sans" panose="020B0606030504020204" pitchFamily="34" charset="0"/>
                <a:ea typeface="Open Sans" panose="020B0606030504020204" pitchFamily="34" charset="0"/>
                <a:cs typeface="Open Sans" panose="020B0606030504020204" pitchFamily="34" charset="0"/>
              </a:rPr>
              <a:t>regional</a:t>
            </a:r>
            <a:r>
              <a:rPr lang="en-AU"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AU" b="1" dirty="0">
                <a:solidFill>
                  <a:schemeClr val="tx1"/>
                </a:solidFill>
                <a:latin typeface="Open Sans" panose="020B0606030504020204" pitchFamily="34" charset="0"/>
                <a:ea typeface="Open Sans" panose="020B0606030504020204" pitchFamily="34" charset="0"/>
                <a:cs typeface="Open Sans" panose="020B0606030504020204" pitchFamily="34" charset="0"/>
              </a:rPr>
              <a:t>challenge</a:t>
            </a:r>
          </a:p>
        </p:txBody>
      </p:sp>
      <p:sp>
        <p:nvSpPr>
          <p:cNvPr id="4" name="Title 3">
            <a:extLst>
              <a:ext uri="{FF2B5EF4-FFF2-40B4-BE49-F238E27FC236}">
                <a16:creationId xmlns:a16="http://schemas.microsoft.com/office/drawing/2014/main" id="{C151214F-2CD8-4FB6-8698-969ABE80A5BB}"/>
              </a:ext>
            </a:extLst>
          </p:cNvPr>
          <p:cNvSpPr>
            <a:spLocks noGrp="1"/>
          </p:cNvSpPr>
          <p:nvPr>
            <p:ph type="title"/>
          </p:nvPr>
        </p:nvSpPr>
        <p:spPr>
          <a:xfrm>
            <a:off x="3404021" y="411700"/>
            <a:ext cx="5464098" cy="691130"/>
          </a:xfrm>
        </p:spPr>
        <p:txBody>
          <a:bodyPr>
            <a:noAutofit/>
          </a:bodyPr>
          <a:lstStyle/>
          <a:p>
            <a:r>
              <a:rPr lang="en-US" sz="4000" dirty="0">
                <a:solidFill>
                  <a:schemeClr val="tx1"/>
                </a:solidFill>
                <a:latin typeface="Amasis MT Pro" panose="02040504050005020304" pitchFamily="18" charset="0"/>
              </a:rPr>
              <a:t>Data Management</a:t>
            </a:r>
            <a:endParaRPr lang="en-AU" sz="4000" dirty="0">
              <a:solidFill>
                <a:schemeClr val="tx1"/>
              </a:solidFill>
              <a:latin typeface="Amasis MT Pro" panose="02040504050005020304" pitchFamily="18" charset="0"/>
            </a:endParaRPr>
          </a:p>
        </p:txBody>
      </p:sp>
    </p:spTree>
    <p:extLst>
      <p:ext uri="{BB962C8B-B14F-4D97-AF65-F5344CB8AC3E}">
        <p14:creationId xmlns:p14="http://schemas.microsoft.com/office/powerpoint/2010/main" val="270854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517B8-E7CC-466A-B398-76416D03571F}"/>
              </a:ext>
            </a:extLst>
          </p:cNvPr>
          <p:cNvSpPr txBox="1"/>
          <p:nvPr/>
        </p:nvSpPr>
        <p:spPr>
          <a:xfrm>
            <a:off x="4874429" y="591235"/>
            <a:ext cx="27295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dirty="0">
                <a:solidFill>
                  <a:schemeClr val="tx1"/>
                </a:solidFill>
                <a:latin typeface="Amasis MT Pro" panose="02040504050005020304" pitchFamily="18" charset="0"/>
              </a:rPr>
              <a:t>Open</a:t>
            </a:r>
            <a:r>
              <a:rPr kumimoji="0" lang="en-US" sz="4000" i="0" u="none" strike="noStrike" cap="none" spc="0" normalizeH="0" baseline="0" dirty="0">
                <a:ln>
                  <a:noFill/>
                </a:ln>
                <a:solidFill>
                  <a:schemeClr val="tx1"/>
                </a:solidFill>
                <a:effectLst/>
                <a:uFillTx/>
                <a:latin typeface="Amasis MT Pro" panose="02040504050005020304" pitchFamily="18" charset="0"/>
                <a:sym typeface="Arial"/>
              </a:rPr>
              <a:t> Data</a:t>
            </a:r>
            <a:endParaRPr kumimoji="0" lang="en-AU" sz="4000" i="0" u="none" strike="noStrike" cap="none" spc="0" normalizeH="0" baseline="0" dirty="0">
              <a:ln>
                <a:noFill/>
              </a:ln>
              <a:solidFill>
                <a:schemeClr val="tx1"/>
              </a:solidFill>
              <a:effectLst/>
              <a:uFillTx/>
              <a:latin typeface="Amasis MT Pro" panose="02040504050005020304" pitchFamily="18" charset="0"/>
              <a:sym typeface="Arial"/>
            </a:endParaRPr>
          </a:p>
        </p:txBody>
      </p:sp>
      <p:sp>
        <p:nvSpPr>
          <p:cNvPr id="12" name="Content Placeholder 2">
            <a:extLst>
              <a:ext uri="{FF2B5EF4-FFF2-40B4-BE49-F238E27FC236}">
                <a16:creationId xmlns:a16="http://schemas.microsoft.com/office/drawing/2014/main" id="{D9E0C293-CCB0-42A4-B144-A5205FBAA072}"/>
              </a:ext>
            </a:extLst>
          </p:cNvPr>
          <p:cNvSpPr>
            <a:spLocks noGrp="1"/>
          </p:cNvSpPr>
          <p:nvPr>
            <p:ph type="body" idx="1"/>
          </p:nvPr>
        </p:nvSpPr>
        <p:spPr>
          <a:xfrm>
            <a:off x="332654" y="1667643"/>
            <a:ext cx="4359662" cy="4312051"/>
          </a:xfrm>
        </p:spPr>
        <p:txBody>
          <a:bodyPr anchor="ctr">
            <a:normAutofit/>
          </a:bodyPr>
          <a:lstStyle/>
          <a:p>
            <a:pPr marL="457200" lvl="2" indent="-457200" algn="l">
              <a:buFont typeface="Wingdings" panose="05000000000000000000" pitchFamily="2" charset="2"/>
              <a:buChar char="Ø"/>
            </a:pPr>
            <a:r>
              <a:rPr lang="en-US" sz="2700" dirty="0">
                <a:solidFill>
                  <a:schemeClr val="tx1"/>
                </a:solidFill>
                <a:latin typeface="Calibri" panose="020F0502020204030204" pitchFamily="34" charset="0"/>
                <a:cs typeface="Calibri" panose="020F0502020204030204" pitchFamily="34" charset="0"/>
              </a:rPr>
              <a:t>Published and easily shared.</a:t>
            </a:r>
          </a:p>
          <a:p>
            <a:pPr marL="457200" lvl="2" indent="-457200" algn="l">
              <a:buFont typeface="Wingdings" panose="05000000000000000000" pitchFamily="2" charset="2"/>
              <a:buChar char="Ø"/>
            </a:pPr>
            <a:r>
              <a:rPr lang="en-US" sz="2700" dirty="0">
                <a:solidFill>
                  <a:schemeClr val="tx1"/>
                </a:solidFill>
                <a:latin typeface="Calibri" panose="020F0502020204030204" pitchFamily="34" charset="0"/>
                <a:cs typeface="Calibri" panose="020F0502020204030204" pitchFamily="34" charset="0"/>
              </a:rPr>
              <a:t>Provided in a structured format.</a:t>
            </a:r>
          </a:p>
          <a:p>
            <a:pPr marL="457200" lvl="2" indent="-457200" algn="l">
              <a:buFont typeface="Wingdings" panose="05000000000000000000" pitchFamily="2" charset="2"/>
              <a:buChar char="Ø"/>
            </a:pPr>
            <a:r>
              <a:rPr lang="en-US" sz="2700" dirty="0">
                <a:solidFill>
                  <a:schemeClr val="tx1"/>
                </a:solidFill>
                <a:latin typeface="Calibri" panose="020F0502020204030204" pitchFamily="34" charset="0"/>
                <a:cs typeface="Calibri" panose="020F0502020204030204" pitchFamily="34" charset="0"/>
              </a:rPr>
              <a:t>Guaranteed to be available.</a:t>
            </a:r>
          </a:p>
          <a:p>
            <a:pPr marL="457200" lvl="2" indent="-457200" algn="l">
              <a:buFont typeface="Wingdings" panose="05000000000000000000" pitchFamily="2" charset="2"/>
              <a:buChar char="Ø"/>
            </a:pPr>
            <a:r>
              <a:rPr lang="en-US" sz="2700" dirty="0">
                <a:solidFill>
                  <a:schemeClr val="tx1"/>
                </a:solidFill>
                <a:latin typeface="Calibri" panose="020F0502020204030204" pitchFamily="34" charset="0"/>
                <a:cs typeface="Calibri" panose="020F0502020204030204" pitchFamily="34" charset="0"/>
              </a:rPr>
              <a:t>Traceable back to where it originates.</a:t>
            </a:r>
          </a:p>
        </p:txBody>
      </p:sp>
      <p:pic>
        <p:nvPicPr>
          <p:cNvPr id="13" name="Picture 12">
            <a:extLst>
              <a:ext uri="{FF2B5EF4-FFF2-40B4-BE49-F238E27FC236}">
                <a16:creationId xmlns:a16="http://schemas.microsoft.com/office/drawing/2014/main" id="{D17416F7-5CC5-4E28-AA2A-E60F5C8422BC}"/>
              </a:ext>
            </a:extLst>
          </p:cNvPr>
          <p:cNvPicPr>
            <a:picLocks noChangeAspect="1"/>
          </p:cNvPicPr>
          <p:nvPr/>
        </p:nvPicPr>
        <p:blipFill>
          <a:blip r:embed="rId3"/>
          <a:stretch>
            <a:fillRect/>
          </a:stretch>
        </p:blipFill>
        <p:spPr>
          <a:xfrm>
            <a:off x="4343400" y="2143079"/>
            <a:ext cx="4576230" cy="2571841"/>
          </a:xfrm>
          <a:prstGeom prst="rect">
            <a:avLst/>
          </a:prstGeom>
          <a:ln>
            <a:noFill/>
          </a:ln>
          <a:effectLst>
            <a:softEdge rad="112500"/>
          </a:effectLst>
        </p:spPr>
      </p:pic>
    </p:spTree>
    <p:extLst>
      <p:ext uri="{BB962C8B-B14F-4D97-AF65-F5344CB8AC3E}">
        <p14:creationId xmlns:p14="http://schemas.microsoft.com/office/powerpoint/2010/main" val="42496924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B5E51-5D77-4FB1-90A0-0B9C56E1018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78192" y="1507762"/>
            <a:ext cx="8587615" cy="4212814"/>
          </a:xfrm>
          <a:prstGeom prst="rect">
            <a:avLst/>
          </a:prstGeom>
        </p:spPr>
      </p:pic>
    </p:spTree>
    <p:extLst>
      <p:ext uri="{BB962C8B-B14F-4D97-AF65-F5344CB8AC3E}">
        <p14:creationId xmlns:p14="http://schemas.microsoft.com/office/powerpoint/2010/main" val="18867910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38D7-82E7-427F-9DFC-3C9A8E59F3D7}"/>
              </a:ext>
            </a:extLst>
          </p:cNvPr>
          <p:cNvSpPr>
            <a:spLocks noGrp="1"/>
          </p:cNvSpPr>
          <p:nvPr>
            <p:ph type="title"/>
          </p:nvPr>
        </p:nvSpPr>
        <p:spPr>
          <a:xfrm>
            <a:off x="685799" y="979574"/>
            <a:ext cx="7772401" cy="1470026"/>
          </a:xfrm>
        </p:spPr>
        <p:txBody>
          <a:bodyPr>
            <a:normAutofit/>
          </a:bodyPr>
          <a:lstStyle/>
          <a:p>
            <a:r>
              <a:rPr lang="en-US" sz="4000" b="1" dirty="0">
                <a:latin typeface="Amasis MT Pro" panose="02040504050005020304" pitchFamily="18" charset="0"/>
              </a:rPr>
              <a:t>DATA PLATFORMS</a:t>
            </a:r>
            <a:endParaRPr lang="en-AU" sz="4000" b="1" dirty="0">
              <a:latin typeface="Amasis MT Pro" panose="02040504050005020304" pitchFamily="18" charset="0"/>
            </a:endParaRPr>
          </a:p>
        </p:txBody>
      </p:sp>
      <p:pic>
        <p:nvPicPr>
          <p:cNvPr id="5" name="Picture 4" descr="Icon&#10;&#10;Description automatically generated">
            <a:extLst>
              <a:ext uri="{FF2B5EF4-FFF2-40B4-BE49-F238E27FC236}">
                <a16:creationId xmlns:a16="http://schemas.microsoft.com/office/drawing/2014/main" id="{C1C744E4-545F-46D3-A1B4-9BD6BAB6179F}"/>
              </a:ext>
            </a:extLst>
          </p:cNvPr>
          <p:cNvPicPr>
            <a:picLocks noChangeAspect="1"/>
          </p:cNvPicPr>
          <p:nvPr/>
        </p:nvPicPr>
        <p:blipFill>
          <a:blip r:embed="rId3">
            <a:duotone>
              <a:prstClr val="black"/>
              <a:schemeClr val="accent4">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3235188" y="2856518"/>
            <a:ext cx="2174487" cy="2174487"/>
          </a:xfrm>
          <a:prstGeom prst="rect">
            <a:avLst/>
          </a:prstGeom>
        </p:spPr>
      </p:pic>
      <p:pic>
        <p:nvPicPr>
          <p:cNvPr id="6" name="Picture 5">
            <a:extLst>
              <a:ext uri="{FF2B5EF4-FFF2-40B4-BE49-F238E27FC236}">
                <a16:creationId xmlns:a16="http://schemas.microsoft.com/office/drawing/2014/main" id="{6ABB6C3F-E767-413C-B4F0-A18B061B39FB}"/>
              </a:ext>
            </a:extLst>
          </p:cNvPr>
          <p:cNvPicPr>
            <a:picLocks noChangeAspect="1"/>
          </p:cNvPicPr>
          <p:nvPr/>
        </p:nvPicPr>
        <p:blipFill>
          <a:blip r:embed="rId4"/>
          <a:stretch>
            <a:fillRect/>
          </a:stretch>
        </p:blipFill>
        <p:spPr>
          <a:xfrm>
            <a:off x="440472" y="3062366"/>
            <a:ext cx="2086633" cy="2086633"/>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A1422951-BFA2-4032-9751-DAC84BD67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8995" y="2429232"/>
            <a:ext cx="2915367" cy="3123608"/>
          </a:xfrm>
          <a:prstGeom prst="rect">
            <a:avLst/>
          </a:prstGeom>
        </p:spPr>
      </p:pic>
    </p:spTree>
    <p:extLst>
      <p:ext uri="{BB962C8B-B14F-4D97-AF65-F5344CB8AC3E}">
        <p14:creationId xmlns:p14="http://schemas.microsoft.com/office/powerpoint/2010/main" val="1693709906"/>
      </p:ext>
    </p:extLst>
  </p:cSld>
  <p:clrMapOvr>
    <a:masterClrMapping/>
  </p:clrMapOvr>
  <p:transition spd="med"/>
</p:sld>
</file>

<file path=ppt/theme/theme1.xml><?xml version="1.0" encoding="utf-8"?>
<a:theme xmlns:a="http://schemas.openxmlformats.org/drawingml/2006/main" name="25 SPREP PYOCR">
  <a:themeElements>
    <a:clrScheme name="25 SPREP PYOCR">
      <a:dk1>
        <a:srgbClr val="000000"/>
      </a:dk1>
      <a:lt1>
        <a:srgbClr val="FFFFFF"/>
      </a:lt1>
      <a:dk2>
        <a:srgbClr val="A7A7A7"/>
      </a:dk2>
      <a:lt2>
        <a:srgbClr val="535353"/>
      </a:lt2>
      <a:accent1>
        <a:srgbClr val="6283AD"/>
      </a:accent1>
      <a:accent2>
        <a:srgbClr val="324966"/>
      </a:accent2>
      <a:accent3>
        <a:srgbClr val="3A759E"/>
      </a:accent3>
      <a:accent4>
        <a:srgbClr val="3CA19C"/>
      </a:accent4>
      <a:accent5>
        <a:srgbClr val="053780"/>
      </a:accent5>
      <a:accent6>
        <a:srgbClr val="2D577E"/>
      </a:accent6>
      <a:hlink>
        <a:srgbClr val="0000FF"/>
      </a:hlink>
      <a:folHlink>
        <a:srgbClr val="FF00FF"/>
      </a:folHlink>
    </a:clrScheme>
    <a:fontScheme name="25 SPREP PYOCR">
      <a:majorFont>
        <a:latin typeface="Helvetica"/>
        <a:ea typeface="Helvetica"/>
        <a:cs typeface="Helvetica"/>
      </a:majorFont>
      <a:minorFont>
        <a:latin typeface="Calibri"/>
        <a:ea typeface="Calibri"/>
        <a:cs typeface="Calibri"/>
      </a:minorFont>
    </a:fontScheme>
    <a:fmtScheme name="25 SPREP PYOC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5 SPREP PYOCR">
  <a:themeElements>
    <a:clrScheme name="25 SPREP PYOCR">
      <a:dk1>
        <a:srgbClr val="000000"/>
      </a:dk1>
      <a:lt1>
        <a:srgbClr val="FFFFFF"/>
      </a:lt1>
      <a:dk2>
        <a:srgbClr val="A7A7A7"/>
      </a:dk2>
      <a:lt2>
        <a:srgbClr val="535353"/>
      </a:lt2>
      <a:accent1>
        <a:srgbClr val="6283AD"/>
      </a:accent1>
      <a:accent2>
        <a:srgbClr val="324966"/>
      </a:accent2>
      <a:accent3>
        <a:srgbClr val="3A759E"/>
      </a:accent3>
      <a:accent4>
        <a:srgbClr val="3CA19C"/>
      </a:accent4>
      <a:accent5>
        <a:srgbClr val="053780"/>
      </a:accent5>
      <a:accent6>
        <a:srgbClr val="2D577E"/>
      </a:accent6>
      <a:hlink>
        <a:srgbClr val="0000FF"/>
      </a:hlink>
      <a:folHlink>
        <a:srgbClr val="FF00FF"/>
      </a:folHlink>
    </a:clrScheme>
    <a:fontScheme name="25 SPREP PYOCR">
      <a:majorFont>
        <a:latin typeface="Helvetica"/>
        <a:ea typeface="Helvetica"/>
        <a:cs typeface="Helvetica"/>
      </a:majorFont>
      <a:minorFont>
        <a:latin typeface="Calibri"/>
        <a:ea typeface="Calibri"/>
        <a:cs typeface="Calibri"/>
      </a:minorFont>
    </a:fontScheme>
    <a:fmtScheme name="25 SPREP PYOC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2253</TotalTime>
  <Words>2153</Words>
  <Application>Microsoft Office PowerPoint</Application>
  <PresentationFormat>On-screen Show (4:3)</PresentationFormat>
  <Paragraphs>207</Paragraphs>
  <Slides>21</Slides>
  <Notes>20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5" baseType="lpstr">
      <vt:lpstr>Amasis MT Pro</vt:lpstr>
      <vt:lpstr>Arial</vt:lpstr>
      <vt:lpstr>Arial Nova</vt:lpstr>
      <vt:lpstr>Bahnschrift SemiCondensed</vt:lpstr>
      <vt:lpstr>Calibri</vt:lpstr>
      <vt:lpstr>Ebrima</vt:lpstr>
      <vt:lpstr>Helvetica</vt:lpstr>
      <vt:lpstr>Lato</vt:lpstr>
      <vt:lpstr>Open Sans</vt:lpstr>
      <vt:lpstr>roboto</vt:lpstr>
      <vt:lpstr>Tw Cen MT</vt:lpstr>
      <vt:lpstr>Wingdings</vt:lpstr>
      <vt:lpstr>25 SPREP PYOCR</vt:lpstr>
      <vt:lpstr>Worksheet</vt:lpstr>
      <vt:lpstr>SPATIAL INFORMATION PLATFORMS</vt:lpstr>
      <vt:lpstr>Presentation Outline</vt:lpstr>
      <vt:lpstr>Region SPREP and CROP support</vt:lpstr>
      <vt:lpstr>PowerPoint Presentation</vt:lpstr>
      <vt:lpstr>SPREP Strategic Priorities</vt:lpstr>
      <vt:lpstr>Data Management</vt:lpstr>
      <vt:lpstr>PowerPoint Presentation</vt:lpstr>
      <vt:lpstr>PowerPoint Presentation</vt:lpstr>
      <vt:lpstr>DATA PLATFORMS</vt:lpstr>
      <vt:lpstr>Challenges</vt:lpstr>
      <vt:lpstr>Crop Collaboration</vt:lpstr>
      <vt:lpstr>Pacific Data Ecosystem</vt:lpstr>
      <vt:lpstr>Pacific Data Ecosystem –  Data Management</vt:lpstr>
      <vt:lpstr>Pacific Environment  Data Portal</vt:lpstr>
      <vt:lpstr>National  Data portals</vt:lpstr>
      <vt:lpstr>PowerPoint Presentation</vt:lpstr>
      <vt:lpstr>PowerPoint Presentation</vt:lpstr>
      <vt:lpstr>PowerPoint Presentation</vt:lpstr>
      <vt:lpstr>PowerPoint Presentation</vt:lpstr>
      <vt:lpstr>Proposed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Nanette Woonton</dc:creator>
  <cp:lastModifiedBy>Vani Koroisamanunu</cp:lastModifiedBy>
  <cp:revision>1</cp:revision>
  <dcterms:modified xsi:type="dcterms:W3CDTF">2022-12-01T21:13:49Z</dcterms:modified>
</cp:coreProperties>
</file>