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301" r:id="rId5"/>
    <p:sldId id="285" r:id="rId6"/>
    <p:sldId id="309" r:id="rId7"/>
    <p:sldId id="306" r:id="rId8"/>
    <p:sldId id="310" r:id="rId9"/>
    <p:sldId id="308" r:id="rId10"/>
    <p:sldId id="307" r:id="rId11"/>
    <p:sldId id="280" r:id="rId12"/>
    <p:sldId id="304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AD"/>
    <a:srgbClr val="00B0CA"/>
    <a:srgbClr val="DEF3FE"/>
    <a:srgbClr val="D5FA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0C28E7-DBBE-C275-470C-CDBAE08C67BE}" v="408" dt="2022-11-16T13:28:05.281"/>
    <p1510:client id="{3BF432EB-0EE1-96BB-3EAB-C3B939D15879}" v="159" dt="2022-11-16T19:57:13.860"/>
    <p1510:client id="{424C232B-981A-028F-BAA1-6628E7765F4B}" v="201" dt="2022-11-16T21:33:26.527"/>
    <p1510:client id="{95974074-4DCE-4572-F7A0-F5D21A515F1F}" v="452" dt="2022-11-16T20:04:25.860"/>
    <p1510:client id="{A644790F-19F2-708A-6C33-11212B7A9CF5}" v="133" dt="2022-11-16T21:25:21.9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2FF42-E49E-4DCB-862D-F5AD161BF1A8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</dgm:pt>
    <dgm:pt modelId="{DDCA7243-044A-4573-BD83-15617B3133B5}">
      <dgm:prSet phldrT="[Text]" custT="1"/>
      <dgm:spPr/>
      <dgm:t>
        <a:bodyPr/>
        <a:lstStyle/>
        <a:p>
          <a:r>
            <a:rPr lang="en-AU" sz="2000" dirty="0"/>
            <a:t>May</a:t>
          </a:r>
          <a:br>
            <a:rPr lang="en-AU" sz="2000" dirty="0"/>
          </a:br>
          <a:r>
            <a:rPr lang="en-AU" sz="2000" dirty="0"/>
            <a:t>2019</a:t>
          </a:r>
        </a:p>
      </dgm:t>
    </dgm:pt>
    <dgm:pt modelId="{201F8A2F-B9D2-40E5-BB49-22734647CC2E}" type="parTrans" cxnId="{BCAA6E4E-187F-4E7B-815C-3BFE6744B2D1}">
      <dgm:prSet/>
      <dgm:spPr/>
      <dgm:t>
        <a:bodyPr/>
        <a:lstStyle/>
        <a:p>
          <a:endParaRPr lang="en-AU"/>
        </a:p>
      </dgm:t>
    </dgm:pt>
    <dgm:pt modelId="{E7F896BF-4D36-4C29-9C68-93A74C0D1FEF}" type="sibTrans" cxnId="{BCAA6E4E-187F-4E7B-815C-3BFE6744B2D1}">
      <dgm:prSet/>
      <dgm:spPr/>
      <dgm:t>
        <a:bodyPr/>
        <a:lstStyle/>
        <a:p>
          <a:endParaRPr lang="en-AU"/>
        </a:p>
      </dgm:t>
    </dgm:pt>
    <dgm:pt modelId="{013B7A10-BF2D-4468-9131-C23FA0CD8DA3}">
      <dgm:prSet phldrT="[Text]" custT="1"/>
      <dgm:spPr/>
      <dgm:t>
        <a:bodyPr/>
        <a:lstStyle/>
        <a:p>
          <a:r>
            <a:rPr lang="en-AU" sz="2000" dirty="0"/>
            <a:t>June 2019</a:t>
          </a:r>
        </a:p>
      </dgm:t>
    </dgm:pt>
    <dgm:pt modelId="{7CB9A3C2-5A43-4970-8658-538868D8F877}" type="parTrans" cxnId="{BA3967BF-DB3D-43AF-9496-F52A732B9D10}">
      <dgm:prSet/>
      <dgm:spPr/>
      <dgm:t>
        <a:bodyPr/>
        <a:lstStyle/>
        <a:p>
          <a:endParaRPr lang="en-AU"/>
        </a:p>
      </dgm:t>
    </dgm:pt>
    <dgm:pt modelId="{0441C716-84CA-4BE1-840D-64DB0C408CDA}" type="sibTrans" cxnId="{BA3967BF-DB3D-43AF-9496-F52A732B9D10}">
      <dgm:prSet/>
      <dgm:spPr/>
      <dgm:t>
        <a:bodyPr/>
        <a:lstStyle/>
        <a:p>
          <a:endParaRPr lang="en-AU"/>
        </a:p>
      </dgm:t>
    </dgm:pt>
    <dgm:pt modelId="{69ECD361-305C-4A03-B1F2-75AB092B9C92}">
      <dgm:prSet phldrT="[Text]" custT="1"/>
      <dgm:spPr/>
      <dgm:t>
        <a:bodyPr/>
        <a:lstStyle/>
        <a:p>
          <a:r>
            <a:rPr lang="en-AU" sz="2000" dirty="0"/>
            <a:t>Mar 2021</a:t>
          </a:r>
        </a:p>
      </dgm:t>
    </dgm:pt>
    <dgm:pt modelId="{AF71DD2F-346F-4DCF-8BD3-20BD95F3F5DD}" type="parTrans" cxnId="{F1519995-5DB0-47EC-B2CC-540624FBE018}">
      <dgm:prSet/>
      <dgm:spPr/>
      <dgm:t>
        <a:bodyPr/>
        <a:lstStyle/>
        <a:p>
          <a:endParaRPr lang="en-AU"/>
        </a:p>
      </dgm:t>
    </dgm:pt>
    <dgm:pt modelId="{4BC94AA4-7A73-4834-8326-C5C14CE2DDC6}" type="sibTrans" cxnId="{F1519995-5DB0-47EC-B2CC-540624FBE018}">
      <dgm:prSet/>
      <dgm:spPr/>
      <dgm:t>
        <a:bodyPr/>
        <a:lstStyle/>
        <a:p>
          <a:endParaRPr lang="en-AU"/>
        </a:p>
      </dgm:t>
    </dgm:pt>
    <dgm:pt modelId="{0A2BB880-8AEA-4ABD-A7F7-345B67389F0C}">
      <dgm:prSet phldrT="[Text]" custT="1"/>
      <dgm:spPr/>
      <dgm:t>
        <a:bodyPr/>
        <a:lstStyle/>
        <a:p>
          <a:r>
            <a:rPr lang="en-AU" sz="2000" dirty="0"/>
            <a:t>Dec 2020</a:t>
          </a:r>
        </a:p>
      </dgm:t>
    </dgm:pt>
    <dgm:pt modelId="{FE157F60-AB77-453F-AC38-0BD72229712C}" type="parTrans" cxnId="{F96D3A9F-DF92-478D-BA14-B1C9D3453B5F}">
      <dgm:prSet/>
      <dgm:spPr/>
      <dgm:t>
        <a:bodyPr/>
        <a:lstStyle/>
        <a:p>
          <a:endParaRPr lang="en-AU"/>
        </a:p>
      </dgm:t>
    </dgm:pt>
    <dgm:pt modelId="{89168F01-4EAE-43EC-BF59-FD55C09F4C25}" type="sibTrans" cxnId="{F96D3A9F-DF92-478D-BA14-B1C9D3453B5F}">
      <dgm:prSet/>
      <dgm:spPr/>
      <dgm:t>
        <a:bodyPr/>
        <a:lstStyle/>
        <a:p>
          <a:endParaRPr lang="en-AU"/>
        </a:p>
      </dgm:t>
    </dgm:pt>
    <dgm:pt modelId="{B2E74CE4-820F-45BE-85A6-AE34B7F4D29F}">
      <dgm:prSet phldrT="[Text]" custT="1"/>
      <dgm:spPr/>
      <dgm:t>
        <a:bodyPr/>
        <a:lstStyle/>
        <a:p>
          <a:pPr marL="0" indent="0" rtl="0">
            <a:buFont typeface="Arial" panose="020B0604020202020204" pitchFamily="34" charset="0"/>
            <a:buNone/>
          </a:pPr>
          <a:r>
            <a:rPr lang="en-AU" sz="1400" dirty="0">
              <a:latin typeface="Calibri Light" panose="020F0302020204030204"/>
            </a:rPr>
            <a:t>MFAT </a:t>
          </a:r>
          <a:r>
            <a:rPr lang="en-AU" sz="1400" dirty="0"/>
            <a:t>PSD </a:t>
          </a:r>
          <a:r>
            <a:rPr lang="en-AU" sz="1400" dirty="0">
              <a:latin typeface="Calibri Light" panose="020F0302020204030204"/>
            </a:rPr>
            <a:t>Grant</a:t>
          </a:r>
          <a:r>
            <a:rPr lang="en-AU" sz="1400" dirty="0"/>
            <a:t> Agreement Signed</a:t>
          </a:r>
        </a:p>
      </dgm:t>
    </dgm:pt>
    <dgm:pt modelId="{47796C50-9222-4625-BD26-46277DAAD00E}" type="parTrans" cxnId="{92C1EE94-1F6E-4692-98DD-E84F4B4760B0}">
      <dgm:prSet/>
      <dgm:spPr/>
      <dgm:t>
        <a:bodyPr/>
        <a:lstStyle/>
        <a:p>
          <a:endParaRPr lang="en-AU"/>
        </a:p>
      </dgm:t>
    </dgm:pt>
    <dgm:pt modelId="{54D13532-5F4A-431D-A4BF-03012B4CA398}" type="sibTrans" cxnId="{92C1EE94-1F6E-4692-98DD-E84F4B4760B0}">
      <dgm:prSet/>
      <dgm:spPr/>
      <dgm:t>
        <a:bodyPr/>
        <a:lstStyle/>
        <a:p>
          <a:endParaRPr lang="en-AU"/>
        </a:p>
      </dgm:t>
    </dgm:pt>
    <dgm:pt modelId="{BA0DF1A4-2B98-4336-BE1D-383B0B899589}">
      <dgm:prSet phldrT="[Text]" custT="1"/>
      <dgm:spPr/>
      <dgm:t>
        <a:bodyPr/>
        <a:lstStyle/>
        <a:p>
          <a:pPr marL="0" indent="0">
            <a:buNone/>
          </a:pPr>
          <a:r>
            <a:rPr lang="en-AU" sz="1400" dirty="0"/>
            <a:t>Data partnership signed with SPREP</a:t>
          </a:r>
        </a:p>
      </dgm:t>
    </dgm:pt>
    <dgm:pt modelId="{44BFC69A-D59F-4A98-B606-BC794E9BF0F4}" type="parTrans" cxnId="{C1BE5B37-E381-41DD-B85B-37A39C1FEB38}">
      <dgm:prSet/>
      <dgm:spPr/>
      <dgm:t>
        <a:bodyPr/>
        <a:lstStyle/>
        <a:p>
          <a:endParaRPr lang="en-AU"/>
        </a:p>
      </dgm:t>
    </dgm:pt>
    <dgm:pt modelId="{BD97B216-D484-4EAF-8E37-551B546E26B7}" type="sibTrans" cxnId="{C1BE5B37-E381-41DD-B85B-37A39C1FEB38}">
      <dgm:prSet/>
      <dgm:spPr/>
      <dgm:t>
        <a:bodyPr/>
        <a:lstStyle/>
        <a:p>
          <a:endParaRPr lang="en-AU"/>
        </a:p>
      </dgm:t>
    </dgm:pt>
    <dgm:pt modelId="{29973B7B-F5B3-42BD-9945-9CE22C6CE6E6}">
      <dgm:prSet phldrT="[Text]" custT="1"/>
      <dgm:spPr/>
      <dgm:t>
        <a:bodyPr/>
        <a:lstStyle/>
        <a:p>
          <a:pPr marL="0" indent="0">
            <a:buNone/>
          </a:pPr>
          <a:r>
            <a:rPr lang="en-AU" sz="1400" dirty="0">
              <a:solidFill>
                <a:schemeClr val="accent2">
                  <a:lumMod val="75000"/>
                </a:schemeClr>
              </a:solidFill>
            </a:rPr>
            <a:t>Pacific Data Hub 1.0 Lunched</a:t>
          </a:r>
        </a:p>
      </dgm:t>
    </dgm:pt>
    <dgm:pt modelId="{A2715873-3871-44F7-99AB-A07FC8C92622}" type="parTrans" cxnId="{BD696476-8647-41EA-8F0F-7AD440ACFD85}">
      <dgm:prSet/>
      <dgm:spPr/>
      <dgm:t>
        <a:bodyPr/>
        <a:lstStyle/>
        <a:p>
          <a:endParaRPr lang="en-AU"/>
        </a:p>
      </dgm:t>
    </dgm:pt>
    <dgm:pt modelId="{8477FCA5-9667-4F8E-A99E-EBF6FCC104E0}" type="sibTrans" cxnId="{BD696476-8647-41EA-8F0F-7AD440ACFD85}">
      <dgm:prSet/>
      <dgm:spPr/>
      <dgm:t>
        <a:bodyPr/>
        <a:lstStyle/>
        <a:p>
          <a:endParaRPr lang="en-AU"/>
        </a:p>
      </dgm:t>
    </dgm:pt>
    <dgm:pt modelId="{5B34B456-2E01-4EB9-AA32-C9C48EAB4517}">
      <dgm:prSet phldrT="[Text]" custT="1"/>
      <dgm:spPr/>
      <dgm:t>
        <a:bodyPr/>
        <a:lstStyle/>
        <a:p>
          <a:pPr marL="0" indent="0">
            <a:buNone/>
          </a:pPr>
          <a:r>
            <a:rPr lang="en-AU" sz="1400" dirty="0"/>
            <a:t>Pacific Data Talanoa series launched</a:t>
          </a:r>
        </a:p>
      </dgm:t>
    </dgm:pt>
    <dgm:pt modelId="{C52C38F9-1853-4C6C-9E1C-2DF57FCFCA65}" type="parTrans" cxnId="{764B5174-7BEE-4CE1-B121-EFE97AF9EE98}">
      <dgm:prSet/>
      <dgm:spPr/>
      <dgm:t>
        <a:bodyPr/>
        <a:lstStyle/>
        <a:p>
          <a:endParaRPr lang="en-AU"/>
        </a:p>
      </dgm:t>
    </dgm:pt>
    <dgm:pt modelId="{DC0D6055-8228-4288-96B2-6674470F27F6}" type="sibTrans" cxnId="{764B5174-7BEE-4CE1-B121-EFE97AF9EE98}">
      <dgm:prSet/>
      <dgm:spPr/>
      <dgm:t>
        <a:bodyPr/>
        <a:lstStyle/>
        <a:p>
          <a:endParaRPr lang="en-AU"/>
        </a:p>
      </dgm:t>
    </dgm:pt>
    <dgm:pt modelId="{C83EB072-A3D3-421D-8C97-9D11012D1335}">
      <dgm:prSet phldrT="[Text]" custT="1"/>
      <dgm:spPr/>
      <dgm:t>
        <a:bodyPr/>
        <a:lstStyle/>
        <a:p>
          <a:r>
            <a:rPr lang="en-AU" sz="2000" dirty="0"/>
            <a:t>Sep 2021</a:t>
          </a:r>
        </a:p>
      </dgm:t>
    </dgm:pt>
    <dgm:pt modelId="{88F5642D-9E89-4507-A3BA-0D3448AEFC7D}" type="parTrans" cxnId="{31CEC053-F15B-4B69-90A0-5D46D70BBD8F}">
      <dgm:prSet/>
      <dgm:spPr/>
      <dgm:t>
        <a:bodyPr/>
        <a:lstStyle/>
        <a:p>
          <a:endParaRPr lang="en-AU"/>
        </a:p>
      </dgm:t>
    </dgm:pt>
    <dgm:pt modelId="{815EBC1D-CB9F-4CB8-9EBC-317E7DF67CE3}" type="sibTrans" cxnId="{31CEC053-F15B-4B69-90A0-5D46D70BBD8F}">
      <dgm:prSet/>
      <dgm:spPr/>
      <dgm:t>
        <a:bodyPr/>
        <a:lstStyle/>
        <a:p>
          <a:endParaRPr lang="en-AU"/>
        </a:p>
      </dgm:t>
    </dgm:pt>
    <dgm:pt modelId="{A465D183-C9E3-4196-8482-F6DB36F7BF9B}">
      <dgm:prSet phldrT="[Text]" custT="1"/>
      <dgm:spPr/>
      <dgm:t>
        <a:bodyPr/>
        <a:lstStyle/>
        <a:p>
          <a:pPr marL="0" indent="0">
            <a:buNone/>
          </a:pPr>
          <a:r>
            <a:rPr lang="en-AU" sz="1400" dirty="0">
              <a:solidFill>
                <a:schemeClr val="accent2">
                  <a:lumMod val="75000"/>
                </a:schemeClr>
              </a:solidFill>
            </a:rPr>
            <a:t>1 Million data observations reached in </a:t>
          </a:r>
          <a:r>
            <a:rPr lang="en-AU" sz="1400" dirty="0" err="1">
              <a:solidFill>
                <a:schemeClr val="accent2">
                  <a:lumMod val="75000"/>
                </a:schemeClr>
              </a:solidFill>
            </a:rPr>
            <a:t>PDH.Stat</a:t>
          </a:r>
          <a:endParaRPr lang="en-AU" sz="1400" dirty="0">
            <a:solidFill>
              <a:schemeClr val="accent2">
                <a:lumMod val="75000"/>
              </a:schemeClr>
            </a:solidFill>
          </a:endParaRPr>
        </a:p>
      </dgm:t>
    </dgm:pt>
    <dgm:pt modelId="{6A61A999-6B86-461E-A6E2-70D23E9EE553}" type="parTrans" cxnId="{5F5DAC4D-0AB9-4812-8DBB-681D85A1398D}">
      <dgm:prSet/>
      <dgm:spPr/>
      <dgm:t>
        <a:bodyPr/>
        <a:lstStyle/>
        <a:p>
          <a:endParaRPr lang="en-AU"/>
        </a:p>
      </dgm:t>
    </dgm:pt>
    <dgm:pt modelId="{0F7E18F8-30C5-4A93-8B2F-2FAAF0E0E180}" type="sibTrans" cxnId="{5F5DAC4D-0AB9-4812-8DBB-681D85A1398D}">
      <dgm:prSet/>
      <dgm:spPr/>
      <dgm:t>
        <a:bodyPr/>
        <a:lstStyle/>
        <a:p>
          <a:endParaRPr lang="en-AU"/>
        </a:p>
      </dgm:t>
    </dgm:pt>
    <dgm:pt modelId="{B2694473-1B68-4B46-BD28-5715E6A9094E}">
      <dgm:prSet phldrT="[Text]" custT="1"/>
      <dgm:spPr/>
      <dgm:t>
        <a:bodyPr/>
        <a:lstStyle/>
        <a:p>
          <a:r>
            <a:rPr lang="en-AU" sz="2000" dirty="0"/>
            <a:t>Mar 2022</a:t>
          </a:r>
        </a:p>
      </dgm:t>
    </dgm:pt>
    <dgm:pt modelId="{E5928E82-9651-4EAE-9253-D87689C2CFF6}" type="parTrans" cxnId="{A9988FD8-E493-4B0C-AB5C-4FDC4ABA5961}">
      <dgm:prSet/>
      <dgm:spPr/>
      <dgm:t>
        <a:bodyPr/>
        <a:lstStyle/>
        <a:p>
          <a:endParaRPr lang="en-AU"/>
        </a:p>
      </dgm:t>
    </dgm:pt>
    <dgm:pt modelId="{7D162D75-1BDD-44B8-8EDC-2EB90F0875D3}" type="sibTrans" cxnId="{A9988FD8-E493-4B0C-AB5C-4FDC4ABA5961}">
      <dgm:prSet/>
      <dgm:spPr/>
      <dgm:t>
        <a:bodyPr/>
        <a:lstStyle/>
        <a:p>
          <a:endParaRPr lang="en-AU"/>
        </a:p>
      </dgm:t>
    </dgm:pt>
    <dgm:pt modelId="{2EF1F430-C2D3-410A-82A1-20D20210ECC3}">
      <dgm:prSet phldrT="[Text]" custT="1"/>
      <dgm:spPr/>
      <dgm:t>
        <a:bodyPr/>
        <a:lstStyle/>
        <a:p>
          <a:pPr marL="0" indent="0">
            <a:buNone/>
          </a:pPr>
          <a:r>
            <a:rPr lang="en-AU" sz="1400" dirty="0"/>
            <a:t>Pacific Global Data Barometer survey</a:t>
          </a:r>
        </a:p>
      </dgm:t>
    </dgm:pt>
    <dgm:pt modelId="{1AAF7545-F543-4B25-97B2-41546948D7C0}" type="parTrans" cxnId="{F64B6317-1EB5-46B0-925E-C43BBC9C2891}">
      <dgm:prSet/>
      <dgm:spPr/>
      <dgm:t>
        <a:bodyPr/>
        <a:lstStyle/>
        <a:p>
          <a:endParaRPr lang="en-AU"/>
        </a:p>
      </dgm:t>
    </dgm:pt>
    <dgm:pt modelId="{9CA6B3E6-1784-4234-9173-3E7A1396BF87}" type="sibTrans" cxnId="{F64B6317-1EB5-46B0-925E-C43BBC9C2891}">
      <dgm:prSet/>
      <dgm:spPr/>
      <dgm:t>
        <a:bodyPr/>
        <a:lstStyle/>
        <a:p>
          <a:endParaRPr lang="en-AU"/>
        </a:p>
      </dgm:t>
    </dgm:pt>
    <dgm:pt modelId="{C051381B-24A3-4782-90D6-C1E2F7A94227}">
      <dgm:prSet phldrT="[Text]" custT="1"/>
      <dgm:spPr/>
      <dgm:t>
        <a:bodyPr/>
        <a:lstStyle/>
        <a:p>
          <a:r>
            <a:rPr lang="en-AU" sz="2000" dirty="0"/>
            <a:t>Jun 2022</a:t>
          </a:r>
        </a:p>
      </dgm:t>
    </dgm:pt>
    <dgm:pt modelId="{0E440857-3BB9-45AC-AFD6-0C2C15E28607}" type="parTrans" cxnId="{50B63481-C7EB-467A-9D42-159AF93CC2AB}">
      <dgm:prSet/>
      <dgm:spPr/>
      <dgm:t>
        <a:bodyPr/>
        <a:lstStyle/>
        <a:p>
          <a:endParaRPr lang="en-AU"/>
        </a:p>
      </dgm:t>
    </dgm:pt>
    <dgm:pt modelId="{74E49778-6CD4-40E4-A6CB-C8C0034776BE}" type="sibTrans" cxnId="{50B63481-C7EB-467A-9D42-159AF93CC2AB}">
      <dgm:prSet/>
      <dgm:spPr/>
      <dgm:t>
        <a:bodyPr/>
        <a:lstStyle/>
        <a:p>
          <a:endParaRPr lang="en-AU"/>
        </a:p>
      </dgm:t>
    </dgm:pt>
    <dgm:pt modelId="{E552C5C3-3BB2-4E49-BC26-31F68252D5FC}">
      <dgm:prSet phldrT="[Text]" custT="1"/>
      <dgm:spPr/>
      <dgm:t>
        <a:bodyPr/>
        <a:lstStyle/>
        <a:p>
          <a:pPr marL="0" indent="0">
            <a:buNone/>
          </a:pPr>
          <a:r>
            <a:rPr lang="en-AU" sz="1400" dirty="0"/>
            <a:t>1</a:t>
          </a:r>
          <a:r>
            <a:rPr lang="en-AU" sz="1400" baseline="30000" dirty="0"/>
            <a:t>st</a:t>
          </a:r>
          <a:r>
            <a:rPr lang="en-AU" sz="1400" dirty="0"/>
            <a:t> assessment of data governance practice amongst CROP agencies</a:t>
          </a:r>
        </a:p>
      </dgm:t>
    </dgm:pt>
    <dgm:pt modelId="{52A272A7-1776-4E79-AA57-E3BB39ED0844}" type="parTrans" cxnId="{3AA187AF-99E7-4303-B7D0-809FE4DA573A}">
      <dgm:prSet/>
      <dgm:spPr/>
      <dgm:t>
        <a:bodyPr/>
        <a:lstStyle/>
        <a:p>
          <a:endParaRPr lang="en-AU"/>
        </a:p>
      </dgm:t>
    </dgm:pt>
    <dgm:pt modelId="{9005785C-D777-4041-B99F-9FE86D60682F}" type="sibTrans" cxnId="{3AA187AF-99E7-4303-B7D0-809FE4DA573A}">
      <dgm:prSet/>
      <dgm:spPr/>
      <dgm:t>
        <a:bodyPr/>
        <a:lstStyle/>
        <a:p>
          <a:endParaRPr lang="en-AU"/>
        </a:p>
      </dgm:t>
    </dgm:pt>
    <dgm:pt modelId="{D711D2E5-1BEB-4330-B382-110E8557B88D}">
      <dgm:prSet phldrT="[Text]" custT="1"/>
      <dgm:spPr/>
      <dgm:t>
        <a:bodyPr/>
        <a:lstStyle/>
        <a:p>
          <a:r>
            <a:rPr lang="en-AU" sz="2000" dirty="0"/>
            <a:t>Oct 2022</a:t>
          </a:r>
        </a:p>
      </dgm:t>
    </dgm:pt>
    <dgm:pt modelId="{5F1DCBEB-DDBE-403A-BE1F-3D4819D3A728}" type="parTrans" cxnId="{B5788DDF-F649-40A6-AD7A-AA32AF8B1144}">
      <dgm:prSet/>
      <dgm:spPr/>
      <dgm:t>
        <a:bodyPr/>
        <a:lstStyle/>
        <a:p>
          <a:endParaRPr lang="en-AU"/>
        </a:p>
      </dgm:t>
    </dgm:pt>
    <dgm:pt modelId="{C0374E6F-8898-418C-9243-493586BC8804}" type="sibTrans" cxnId="{B5788DDF-F649-40A6-AD7A-AA32AF8B1144}">
      <dgm:prSet/>
      <dgm:spPr/>
      <dgm:t>
        <a:bodyPr/>
        <a:lstStyle/>
        <a:p>
          <a:endParaRPr lang="en-AU"/>
        </a:p>
      </dgm:t>
    </dgm:pt>
    <dgm:pt modelId="{E41F0E28-7738-4115-B627-3F26333E6994}">
      <dgm:prSet phldrT="[Text]" custT="1"/>
      <dgm:spPr/>
      <dgm:t>
        <a:bodyPr/>
        <a:lstStyle/>
        <a:p>
          <a:pPr marL="0" indent="0">
            <a:buNone/>
          </a:pPr>
          <a:r>
            <a:rPr lang="en-AU" sz="1400" dirty="0"/>
            <a:t>1</a:t>
          </a:r>
          <a:r>
            <a:rPr lang="en-AU" sz="1400" baseline="30000" dirty="0"/>
            <a:t>st</a:t>
          </a:r>
          <a:r>
            <a:rPr lang="en-AU" sz="1400" dirty="0"/>
            <a:t> Pacific Data Viz Challenge</a:t>
          </a:r>
        </a:p>
      </dgm:t>
    </dgm:pt>
    <dgm:pt modelId="{7EE8F135-0835-40BE-9A22-B0480AB79CC5}" type="parTrans" cxnId="{3B3D1A56-3EB8-41F7-B2B1-EACEDE10D6D9}">
      <dgm:prSet/>
      <dgm:spPr/>
      <dgm:t>
        <a:bodyPr/>
        <a:lstStyle/>
        <a:p>
          <a:endParaRPr lang="en-AU"/>
        </a:p>
      </dgm:t>
    </dgm:pt>
    <dgm:pt modelId="{7899C94F-59CC-4A12-B8CB-3FCA5F86E5B0}" type="sibTrans" cxnId="{3B3D1A56-3EB8-41F7-B2B1-EACEDE10D6D9}">
      <dgm:prSet/>
      <dgm:spPr/>
      <dgm:t>
        <a:bodyPr/>
        <a:lstStyle/>
        <a:p>
          <a:endParaRPr lang="en-AU"/>
        </a:p>
      </dgm:t>
    </dgm:pt>
    <dgm:pt modelId="{2DAA0B8A-C251-4D00-A8EE-352FFEB7B885}" type="pres">
      <dgm:prSet presAssocID="{1A42FF42-E49E-4DCB-862D-F5AD161BF1A8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79F88EB-0447-467C-A83F-164CCF112F31}" type="pres">
      <dgm:prSet presAssocID="{D711D2E5-1BEB-4330-B382-110E8557B88D}" presName="Accent8" presStyleCnt="0"/>
      <dgm:spPr/>
    </dgm:pt>
    <dgm:pt modelId="{B3B55D51-3AA3-4DB1-8CE9-B38B6D83097F}" type="pres">
      <dgm:prSet presAssocID="{D711D2E5-1BEB-4330-B382-110E8557B88D}" presName="Accent" presStyleLbl="node1" presStyleIdx="0" presStyleCnt="8"/>
      <dgm:spPr/>
    </dgm:pt>
    <dgm:pt modelId="{6D68A907-7339-4356-B8AF-9F7EAA4D72B8}" type="pres">
      <dgm:prSet presAssocID="{D711D2E5-1BEB-4330-B382-110E8557B88D}" presName="ParentBackground8" presStyleCnt="0"/>
      <dgm:spPr/>
    </dgm:pt>
    <dgm:pt modelId="{34B115BC-E547-4D54-B0BA-68029DA6E37D}" type="pres">
      <dgm:prSet presAssocID="{D711D2E5-1BEB-4330-B382-110E8557B88D}" presName="ParentBackground" presStyleLbl="fgAcc1" presStyleIdx="0" presStyleCnt="8"/>
      <dgm:spPr/>
    </dgm:pt>
    <dgm:pt modelId="{C91F5566-D451-4B73-AB46-6D85DDB8AD9B}" type="pres">
      <dgm:prSet presAssocID="{D711D2E5-1BEB-4330-B382-110E8557B88D}" presName="Child8" presStyleLbl="revTx" presStyleIdx="0" presStyleCnt="8">
        <dgm:presLayoutVars>
          <dgm:chMax val="0"/>
          <dgm:chPref val="0"/>
          <dgm:bulletEnabled val="1"/>
        </dgm:presLayoutVars>
      </dgm:prSet>
      <dgm:spPr/>
    </dgm:pt>
    <dgm:pt modelId="{D8032816-B657-4EC4-9BDF-306F571D3D6B}" type="pres">
      <dgm:prSet presAssocID="{D711D2E5-1BEB-4330-B382-110E8557B88D}" presName="Parent8" presStyleLbl="revTx" presStyleIdx="0" presStyleCnt="8">
        <dgm:presLayoutVars>
          <dgm:chMax val="1"/>
          <dgm:chPref val="1"/>
          <dgm:bulletEnabled val="1"/>
        </dgm:presLayoutVars>
      </dgm:prSet>
      <dgm:spPr/>
    </dgm:pt>
    <dgm:pt modelId="{83160A92-8ABD-4C8B-9092-A01AF248131A}" type="pres">
      <dgm:prSet presAssocID="{C051381B-24A3-4782-90D6-C1E2F7A94227}" presName="Accent7" presStyleCnt="0"/>
      <dgm:spPr/>
    </dgm:pt>
    <dgm:pt modelId="{40D8B137-4D46-4C2B-BDDC-A9A20CA7DEFB}" type="pres">
      <dgm:prSet presAssocID="{C051381B-24A3-4782-90D6-C1E2F7A94227}" presName="Accent" presStyleLbl="node1" presStyleIdx="1" presStyleCnt="8"/>
      <dgm:spPr/>
    </dgm:pt>
    <dgm:pt modelId="{F430561B-58FA-400C-967F-096CFE49AF6A}" type="pres">
      <dgm:prSet presAssocID="{C051381B-24A3-4782-90D6-C1E2F7A94227}" presName="ParentBackground7" presStyleCnt="0"/>
      <dgm:spPr/>
    </dgm:pt>
    <dgm:pt modelId="{E99031A8-07C3-48D5-82F8-C7BCAD6520CC}" type="pres">
      <dgm:prSet presAssocID="{C051381B-24A3-4782-90D6-C1E2F7A94227}" presName="ParentBackground" presStyleLbl="fgAcc1" presStyleIdx="1" presStyleCnt="8"/>
      <dgm:spPr/>
    </dgm:pt>
    <dgm:pt modelId="{4032B9DF-D4AF-42DB-9E5C-B849D0EA85D4}" type="pres">
      <dgm:prSet presAssocID="{C051381B-24A3-4782-90D6-C1E2F7A94227}" presName="Child7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2C6C9DB3-4D54-4906-BDCC-88CBF4CE6440}" type="pres">
      <dgm:prSet presAssocID="{C051381B-24A3-4782-90D6-C1E2F7A94227}" presName="Parent7" presStyleLbl="revTx" presStyleIdx="1" presStyleCnt="8">
        <dgm:presLayoutVars>
          <dgm:chMax val="1"/>
          <dgm:chPref val="1"/>
          <dgm:bulletEnabled val="1"/>
        </dgm:presLayoutVars>
      </dgm:prSet>
      <dgm:spPr/>
    </dgm:pt>
    <dgm:pt modelId="{977BB684-F49C-43A0-AD6C-B9706CAA3418}" type="pres">
      <dgm:prSet presAssocID="{B2694473-1B68-4B46-BD28-5715E6A9094E}" presName="Accent6" presStyleCnt="0"/>
      <dgm:spPr/>
    </dgm:pt>
    <dgm:pt modelId="{D6615BF8-53A9-4385-8F29-D19DEC668B9A}" type="pres">
      <dgm:prSet presAssocID="{B2694473-1B68-4B46-BD28-5715E6A9094E}" presName="Accent" presStyleLbl="node1" presStyleIdx="2" presStyleCnt="8"/>
      <dgm:spPr/>
    </dgm:pt>
    <dgm:pt modelId="{38E070BB-B90C-406A-AC8E-ABF797DD95B3}" type="pres">
      <dgm:prSet presAssocID="{B2694473-1B68-4B46-BD28-5715E6A9094E}" presName="ParentBackground6" presStyleCnt="0"/>
      <dgm:spPr/>
    </dgm:pt>
    <dgm:pt modelId="{8F05B518-EBB2-448E-A000-791BA536143B}" type="pres">
      <dgm:prSet presAssocID="{B2694473-1B68-4B46-BD28-5715E6A9094E}" presName="ParentBackground" presStyleLbl="fgAcc1" presStyleIdx="2" presStyleCnt="8"/>
      <dgm:spPr/>
    </dgm:pt>
    <dgm:pt modelId="{59B6FB7F-678B-4EC6-B8EF-4E262F33D856}" type="pres">
      <dgm:prSet presAssocID="{B2694473-1B68-4B46-BD28-5715E6A9094E}" presName="Child6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5B61DEE3-689A-4CAA-9641-EB080B9EBA98}" type="pres">
      <dgm:prSet presAssocID="{B2694473-1B68-4B46-BD28-5715E6A9094E}" presName="Parent6" presStyleLbl="revTx" presStyleIdx="2" presStyleCnt="8">
        <dgm:presLayoutVars>
          <dgm:chMax val="1"/>
          <dgm:chPref val="1"/>
          <dgm:bulletEnabled val="1"/>
        </dgm:presLayoutVars>
      </dgm:prSet>
      <dgm:spPr/>
    </dgm:pt>
    <dgm:pt modelId="{53F051FF-613E-4D6A-A0AD-B164ECBEBECD}" type="pres">
      <dgm:prSet presAssocID="{C83EB072-A3D3-421D-8C97-9D11012D1335}" presName="Accent5" presStyleCnt="0"/>
      <dgm:spPr/>
    </dgm:pt>
    <dgm:pt modelId="{32C0E465-9325-4EAE-90B5-8608196EAF9B}" type="pres">
      <dgm:prSet presAssocID="{C83EB072-A3D3-421D-8C97-9D11012D1335}" presName="Accent" presStyleLbl="node1" presStyleIdx="3" presStyleCnt="8"/>
      <dgm:spPr/>
    </dgm:pt>
    <dgm:pt modelId="{E14300A1-D25C-47CD-AF4E-D8D744DC6BC4}" type="pres">
      <dgm:prSet presAssocID="{C83EB072-A3D3-421D-8C97-9D11012D1335}" presName="ParentBackground5" presStyleCnt="0"/>
      <dgm:spPr/>
    </dgm:pt>
    <dgm:pt modelId="{7FECD5AB-7B94-4691-A134-36143C99990F}" type="pres">
      <dgm:prSet presAssocID="{C83EB072-A3D3-421D-8C97-9D11012D1335}" presName="ParentBackground" presStyleLbl="fgAcc1" presStyleIdx="3" presStyleCnt="8"/>
      <dgm:spPr/>
    </dgm:pt>
    <dgm:pt modelId="{696A2D5C-66A1-4BA0-8BCD-36731985C668}" type="pres">
      <dgm:prSet presAssocID="{C83EB072-A3D3-421D-8C97-9D11012D1335}" presName="Child5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FC111FBC-BD94-4440-B957-9103B275E6EE}" type="pres">
      <dgm:prSet presAssocID="{C83EB072-A3D3-421D-8C97-9D11012D1335}" presName="Parent5" presStyleLbl="revTx" presStyleIdx="3" presStyleCnt="8">
        <dgm:presLayoutVars>
          <dgm:chMax val="1"/>
          <dgm:chPref val="1"/>
          <dgm:bulletEnabled val="1"/>
        </dgm:presLayoutVars>
      </dgm:prSet>
      <dgm:spPr/>
    </dgm:pt>
    <dgm:pt modelId="{D4D8E3BC-EC93-4EEC-B5CD-7B1AEAF157B0}" type="pres">
      <dgm:prSet presAssocID="{69ECD361-305C-4A03-B1F2-75AB092B9C92}" presName="Accent4" presStyleCnt="0"/>
      <dgm:spPr/>
    </dgm:pt>
    <dgm:pt modelId="{1F3E28BE-3C98-45F4-BD5D-E6A9D201ACFB}" type="pres">
      <dgm:prSet presAssocID="{69ECD361-305C-4A03-B1F2-75AB092B9C92}" presName="Accent" presStyleLbl="node1" presStyleIdx="4" presStyleCnt="8"/>
      <dgm:spPr/>
    </dgm:pt>
    <dgm:pt modelId="{AC753091-0BF8-4303-A793-37203099540D}" type="pres">
      <dgm:prSet presAssocID="{69ECD361-305C-4A03-B1F2-75AB092B9C92}" presName="ParentBackground4" presStyleCnt="0"/>
      <dgm:spPr/>
    </dgm:pt>
    <dgm:pt modelId="{33E455F2-09B7-4243-9063-6AE9CC89DE2B}" type="pres">
      <dgm:prSet presAssocID="{69ECD361-305C-4A03-B1F2-75AB092B9C92}" presName="ParentBackground" presStyleLbl="fgAcc1" presStyleIdx="4" presStyleCnt="8"/>
      <dgm:spPr/>
    </dgm:pt>
    <dgm:pt modelId="{80C15A41-7DC1-4346-9D14-71505A1871F5}" type="pres">
      <dgm:prSet presAssocID="{69ECD361-305C-4A03-B1F2-75AB092B9C92}" presName="Child4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FFB54E20-4C8E-4E94-A5F2-BC52344512EE}" type="pres">
      <dgm:prSet presAssocID="{69ECD361-305C-4A03-B1F2-75AB092B9C92}" presName="Parent4" presStyleLbl="revTx" presStyleIdx="4" presStyleCnt="8">
        <dgm:presLayoutVars>
          <dgm:chMax val="1"/>
          <dgm:chPref val="1"/>
          <dgm:bulletEnabled val="1"/>
        </dgm:presLayoutVars>
      </dgm:prSet>
      <dgm:spPr/>
    </dgm:pt>
    <dgm:pt modelId="{1A53026D-1ADF-49D4-82E6-CF18FDC707FA}" type="pres">
      <dgm:prSet presAssocID="{0A2BB880-8AEA-4ABD-A7F7-345B67389F0C}" presName="Accent3" presStyleCnt="0"/>
      <dgm:spPr/>
    </dgm:pt>
    <dgm:pt modelId="{56BC7064-1991-45A1-BACC-2D440CC21FB0}" type="pres">
      <dgm:prSet presAssocID="{0A2BB880-8AEA-4ABD-A7F7-345B67389F0C}" presName="Accent" presStyleLbl="node1" presStyleIdx="5" presStyleCnt="8"/>
      <dgm:spPr/>
    </dgm:pt>
    <dgm:pt modelId="{AD41F268-C40F-4642-9D0A-BD31F638F03A}" type="pres">
      <dgm:prSet presAssocID="{0A2BB880-8AEA-4ABD-A7F7-345B67389F0C}" presName="ParentBackground3" presStyleCnt="0"/>
      <dgm:spPr/>
    </dgm:pt>
    <dgm:pt modelId="{2F47EB96-014A-40DD-B194-13128B6DBA33}" type="pres">
      <dgm:prSet presAssocID="{0A2BB880-8AEA-4ABD-A7F7-345B67389F0C}" presName="ParentBackground" presStyleLbl="fgAcc1" presStyleIdx="5" presStyleCnt="8"/>
      <dgm:spPr/>
    </dgm:pt>
    <dgm:pt modelId="{C502528A-CA25-42C5-BC06-8C612A491C1F}" type="pres">
      <dgm:prSet presAssocID="{0A2BB880-8AEA-4ABD-A7F7-345B67389F0C}" presName="Child3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4B4A4553-D147-4ED6-AADA-06184E3CF174}" type="pres">
      <dgm:prSet presAssocID="{0A2BB880-8AEA-4ABD-A7F7-345B67389F0C}" presName="Parent3" presStyleLbl="revTx" presStyleIdx="5" presStyleCnt="8">
        <dgm:presLayoutVars>
          <dgm:chMax val="1"/>
          <dgm:chPref val="1"/>
          <dgm:bulletEnabled val="1"/>
        </dgm:presLayoutVars>
      </dgm:prSet>
      <dgm:spPr/>
    </dgm:pt>
    <dgm:pt modelId="{53B53553-4AC7-4989-A757-D2FAEDB90F73}" type="pres">
      <dgm:prSet presAssocID="{013B7A10-BF2D-4468-9131-C23FA0CD8DA3}" presName="Accent2" presStyleCnt="0"/>
      <dgm:spPr/>
    </dgm:pt>
    <dgm:pt modelId="{0357347D-EFAC-42B0-9B38-2A60582357EE}" type="pres">
      <dgm:prSet presAssocID="{013B7A10-BF2D-4468-9131-C23FA0CD8DA3}" presName="Accent" presStyleLbl="node1" presStyleIdx="6" presStyleCnt="8"/>
      <dgm:spPr/>
    </dgm:pt>
    <dgm:pt modelId="{8A5F54E5-DDDB-4286-9616-F1C2710D31CD}" type="pres">
      <dgm:prSet presAssocID="{013B7A10-BF2D-4468-9131-C23FA0CD8DA3}" presName="ParentBackground2" presStyleCnt="0"/>
      <dgm:spPr/>
    </dgm:pt>
    <dgm:pt modelId="{665B39FC-3272-4A10-8DFC-F7774A256BAD}" type="pres">
      <dgm:prSet presAssocID="{013B7A10-BF2D-4468-9131-C23FA0CD8DA3}" presName="ParentBackground" presStyleLbl="fgAcc1" presStyleIdx="6" presStyleCnt="8"/>
      <dgm:spPr/>
    </dgm:pt>
    <dgm:pt modelId="{F681C5B1-0F13-465B-8D12-EEA54AA8F423}" type="pres">
      <dgm:prSet presAssocID="{013B7A10-BF2D-4468-9131-C23FA0CD8DA3}" presName="Child2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C240F559-1457-45B0-9C31-385245E4AE83}" type="pres">
      <dgm:prSet presAssocID="{013B7A10-BF2D-4468-9131-C23FA0CD8DA3}" presName="Parent2" presStyleLbl="revTx" presStyleIdx="6" presStyleCnt="8">
        <dgm:presLayoutVars>
          <dgm:chMax val="1"/>
          <dgm:chPref val="1"/>
          <dgm:bulletEnabled val="1"/>
        </dgm:presLayoutVars>
      </dgm:prSet>
      <dgm:spPr/>
    </dgm:pt>
    <dgm:pt modelId="{D508BF86-DA5F-40F8-81CC-85DA205E3364}" type="pres">
      <dgm:prSet presAssocID="{DDCA7243-044A-4573-BD83-15617B3133B5}" presName="Accent1" presStyleCnt="0"/>
      <dgm:spPr/>
    </dgm:pt>
    <dgm:pt modelId="{F06D83DB-313D-4A03-BBDC-407D806BDE21}" type="pres">
      <dgm:prSet presAssocID="{DDCA7243-044A-4573-BD83-15617B3133B5}" presName="Accent" presStyleLbl="node1" presStyleIdx="7" presStyleCnt="8"/>
      <dgm:spPr/>
    </dgm:pt>
    <dgm:pt modelId="{82EE37E0-01F0-4954-A476-19EEEE466DC8}" type="pres">
      <dgm:prSet presAssocID="{DDCA7243-044A-4573-BD83-15617B3133B5}" presName="ParentBackground1" presStyleCnt="0"/>
      <dgm:spPr/>
    </dgm:pt>
    <dgm:pt modelId="{F4AE02D1-6544-4136-94FB-EA77032ED534}" type="pres">
      <dgm:prSet presAssocID="{DDCA7243-044A-4573-BD83-15617B3133B5}" presName="ParentBackground" presStyleLbl="fgAcc1" presStyleIdx="7" presStyleCnt="8"/>
      <dgm:spPr/>
    </dgm:pt>
    <dgm:pt modelId="{B036DB8E-AC3E-4351-8A4D-F0330BD5FFB9}" type="pres">
      <dgm:prSet presAssocID="{DDCA7243-044A-4573-BD83-15617B3133B5}" presName="Child1" presStyleLbl="revTx" presStyleIdx="7" presStyleCnt="8">
        <dgm:presLayoutVars>
          <dgm:chMax val="0"/>
          <dgm:chPref val="0"/>
          <dgm:bulletEnabled val="1"/>
        </dgm:presLayoutVars>
      </dgm:prSet>
      <dgm:spPr/>
    </dgm:pt>
    <dgm:pt modelId="{3C9AC7DF-B07B-486C-8394-2A1558406DAC}" type="pres">
      <dgm:prSet presAssocID="{DDCA7243-044A-4573-BD83-15617B3133B5}" presName="Parent1" presStyleLbl="revTx" presStyleIdx="7" presStyleCnt="8">
        <dgm:presLayoutVars>
          <dgm:chMax val="1"/>
          <dgm:chPref val="1"/>
          <dgm:bulletEnabled val="1"/>
        </dgm:presLayoutVars>
      </dgm:prSet>
      <dgm:spPr/>
    </dgm:pt>
  </dgm:ptLst>
  <dgm:cxnLst>
    <dgm:cxn modelId="{6B2E3B02-DFCF-4262-8E7A-009387E9E705}" type="presOf" srcId="{D711D2E5-1BEB-4330-B382-110E8557B88D}" destId="{D8032816-B657-4EC4-9BDF-306F571D3D6B}" srcOrd="1" destOrd="0" presId="urn:microsoft.com/office/officeart/2011/layout/CircleProcess"/>
    <dgm:cxn modelId="{790E6F03-0A86-4745-BA5E-180F2D361C95}" type="presOf" srcId="{013B7A10-BF2D-4468-9131-C23FA0CD8DA3}" destId="{665B39FC-3272-4A10-8DFC-F7774A256BAD}" srcOrd="0" destOrd="0" presId="urn:microsoft.com/office/officeart/2011/layout/CircleProcess"/>
    <dgm:cxn modelId="{2F5C8E0D-2276-4C40-B0C2-7415241C3917}" type="presOf" srcId="{C83EB072-A3D3-421D-8C97-9D11012D1335}" destId="{FC111FBC-BD94-4440-B957-9103B275E6EE}" srcOrd="1" destOrd="0" presId="urn:microsoft.com/office/officeart/2011/layout/CircleProcess"/>
    <dgm:cxn modelId="{072D120E-E60F-49D8-BE7D-DCA5590142A1}" type="presOf" srcId="{0A2BB880-8AEA-4ABD-A7F7-345B67389F0C}" destId="{2F47EB96-014A-40DD-B194-13128B6DBA33}" srcOrd="0" destOrd="0" presId="urn:microsoft.com/office/officeart/2011/layout/CircleProcess"/>
    <dgm:cxn modelId="{F64B6317-1EB5-46B0-925E-C43BBC9C2891}" srcId="{B2694473-1B68-4B46-BD28-5715E6A9094E}" destId="{2EF1F430-C2D3-410A-82A1-20D20210ECC3}" srcOrd="0" destOrd="0" parTransId="{1AAF7545-F543-4B25-97B2-41546948D7C0}" sibTransId="{9CA6B3E6-1784-4234-9173-3E7A1396BF87}"/>
    <dgm:cxn modelId="{11BD0A19-6357-48BC-B9CD-F15D96CED6A7}" type="presOf" srcId="{2EF1F430-C2D3-410A-82A1-20D20210ECC3}" destId="{59B6FB7F-678B-4EC6-B8EF-4E262F33D856}" srcOrd="0" destOrd="0" presId="urn:microsoft.com/office/officeart/2011/layout/CircleProcess"/>
    <dgm:cxn modelId="{5296922A-E215-4C33-AF6D-F90701E34AC1}" type="presOf" srcId="{A465D183-C9E3-4196-8482-F6DB36F7BF9B}" destId="{696A2D5C-66A1-4BA0-8BCD-36731985C668}" srcOrd="0" destOrd="0" presId="urn:microsoft.com/office/officeart/2011/layout/CircleProcess"/>
    <dgm:cxn modelId="{C964572D-FF36-4BCB-8719-982EE08A0A85}" type="presOf" srcId="{C051381B-24A3-4782-90D6-C1E2F7A94227}" destId="{2C6C9DB3-4D54-4906-BDCC-88CBF4CE6440}" srcOrd="1" destOrd="0" presId="urn:microsoft.com/office/officeart/2011/layout/CircleProcess"/>
    <dgm:cxn modelId="{C1BE5B37-E381-41DD-B85B-37A39C1FEB38}" srcId="{013B7A10-BF2D-4468-9131-C23FA0CD8DA3}" destId="{BA0DF1A4-2B98-4336-BE1D-383B0B899589}" srcOrd="0" destOrd="0" parTransId="{44BFC69A-D59F-4A98-B606-BC794E9BF0F4}" sibTransId="{BD97B216-D484-4EAF-8E37-551B546E26B7}"/>
    <dgm:cxn modelId="{45E47F40-7B32-434C-BBD2-E9B0804F6E59}" type="presOf" srcId="{DDCA7243-044A-4573-BD83-15617B3133B5}" destId="{3C9AC7DF-B07B-486C-8394-2A1558406DAC}" srcOrd="1" destOrd="0" presId="urn:microsoft.com/office/officeart/2011/layout/CircleProcess"/>
    <dgm:cxn modelId="{2E69E560-02D3-41EF-9E9A-0E4DC2873130}" type="presOf" srcId="{E41F0E28-7738-4115-B627-3F26333E6994}" destId="{C91F5566-D451-4B73-AB46-6D85DDB8AD9B}" srcOrd="0" destOrd="0" presId="urn:microsoft.com/office/officeart/2011/layout/CircleProcess"/>
    <dgm:cxn modelId="{AE7DB863-BDBB-4238-8DE2-D49CDF174452}" type="presOf" srcId="{B2E74CE4-820F-45BE-85A6-AE34B7F4D29F}" destId="{B036DB8E-AC3E-4351-8A4D-F0330BD5FFB9}" srcOrd="0" destOrd="0" presId="urn:microsoft.com/office/officeart/2011/layout/CircleProcess"/>
    <dgm:cxn modelId="{5F5DAC4D-0AB9-4812-8DBB-681D85A1398D}" srcId="{C83EB072-A3D3-421D-8C97-9D11012D1335}" destId="{A465D183-C9E3-4196-8482-F6DB36F7BF9B}" srcOrd="0" destOrd="0" parTransId="{6A61A999-6B86-461E-A6E2-70D23E9EE553}" sibTransId="{0F7E18F8-30C5-4A93-8B2F-2FAAF0E0E180}"/>
    <dgm:cxn modelId="{BCAA6E4E-187F-4E7B-815C-3BFE6744B2D1}" srcId="{1A42FF42-E49E-4DCB-862D-F5AD161BF1A8}" destId="{DDCA7243-044A-4573-BD83-15617B3133B5}" srcOrd="0" destOrd="0" parTransId="{201F8A2F-B9D2-40E5-BB49-22734647CC2E}" sibTransId="{E7F896BF-4D36-4C29-9C68-93A74C0D1FEF}"/>
    <dgm:cxn modelId="{31CEC053-F15B-4B69-90A0-5D46D70BBD8F}" srcId="{1A42FF42-E49E-4DCB-862D-F5AD161BF1A8}" destId="{C83EB072-A3D3-421D-8C97-9D11012D1335}" srcOrd="4" destOrd="0" parTransId="{88F5642D-9E89-4507-A3BA-0D3448AEFC7D}" sibTransId="{815EBC1D-CB9F-4CB8-9EBC-317E7DF67CE3}"/>
    <dgm:cxn modelId="{764B5174-7BEE-4CE1-B121-EFE97AF9EE98}" srcId="{69ECD361-305C-4A03-B1F2-75AB092B9C92}" destId="{5B34B456-2E01-4EB9-AA32-C9C48EAB4517}" srcOrd="0" destOrd="0" parTransId="{C52C38F9-1853-4C6C-9E1C-2DF57FCFCA65}" sibTransId="{DC0D6055-8228-4288-96B2-6674470F27F6}"/>
    <dgm:cxn modelId="{3B3D1A56-3EB8-41F7-B2B1-EACEDE10D6D9}" srcId="{D711D2E5-1BEB-4330-B382-110E8557B88D}" destId="{E41F0E28-7738-4115-B627-3F26333E6994}" srcOrd="0" destOrd="0" parTransId="{7EE8F135-0835-40BE-9A22-B0480AB79CC5}" sibTransId="{7899C94F-59CC-4A12-B8CB-3FCA5F86E5B0}"/>
    <dgm:cxn modelId="{BD696476-8647-41EA-8F0F-7AD440ACFD85}" srcId="{0A2BB880-8AEA-4ABD-A7F7-345B67389F0C}" destId="{29973B7B-F5B3-42BD-9945-9CE22C6CE6E6}" srcOrd="0" destOrd="0" parTransId="{A2715873-3871-44F7-99AB-A07FC8C92622}" sibTransId="{8477FCA5-9667-4F8E-A99E-EBF6FCC104E0}"/>
    <dgm:cxn modelId="{F3EB207C-5EFE-4EDD-BA5F-904696CCB06F}" type="presOf" srcId="{E552C5C3-3BB2-4E49-BC26-31F68252D5FC}" destId="{4032B9DF-D4AF-42DB-9E5C-B849D0EA85D4}" srcOrd="0" destOrd="0" presId="urn:microsoft.com/office/officeart/2011/layout/CircleProcess"/>
    <dgm:cxn modelId="{50B63481-C7EB-467A-9D42-159AF93CC2AB}" srcId="{1A42FF42-E49E-4DCB-862D-F5AD161BF1A8}" destId="{C051381B-24A3-4782-90D6-C1E2F7A94227}" srcOrd="6" destOrd="0" parTransId="{0E440857-3BB9-45AC-AFD6-0C2C15E28607}" sibTransId="{74E49778-6CD4-40E4-A6CB-C8C0034776BE}"/>
    <dgm:cxn modelId="{F9B09E87-B144-4291-99EF-4FC158840AE3}" type="presOf" srcId="{29973B7B-F5B3-42BD-9945-9CE22C6CE6E6}" destId="{C502528A-CA25-42C5-BC06-8C612A491C1F}" srcOrd="0" destOrd="0" presId="urn:microsoft.com/office/officeart/2011/layout/CircleProcess"/>
    <dgm:cxn modelId="{60B57489-C6EE-416F-B99A-9504175FFD7E}" type="presOf" srcId="{69ECD361-305C-4A03-B1F2-75AB092B9C92}" destId="{FFB54E20-4C8E-4E94-A5F2-BC52344512EE}" srcOrd="1" destOrd="0" presId="urn:microsoft.com/office/officeart/2011/layout/CircleProcess"/>
    <dgm:cxn modelId="{B75CF08F-2CE3-4B7E-B9F9-3837B2113E47}" type="presOf" srcId="{69ECD361-305C-4A03-B1F2-75AB092B9C92}" destId="{33E455F2-09B7-4243-9063-6AE9CC89DE2B}" srcOrd="0" destOrd="0" presId="urn:microsoft.com/office/officeart/2011/layout/CircleProcess"/>
    <dgm:cxn modelId="{92C1EE94-1F6E-4692-98DD-E84F4B4760B0}" srcId="{DDCA7243-044A-4573-BD83-15617B3133B5}" destId="{B2E74CE4-820F-45BE-85A6-AE34B7F4D29F}" srcOrd="0" destOrd="0" parTransId="{47796C50-9222-4625-BD26-46277DAAD00E}" sibTransId="{54D13532-5F4A-431D-A4BF-03012B4CA398}"/>
    <dgm:cxn modelId="{F1519995-5DB0-47EC-B2CC-540624FBE018}" srcId="{1A42FF42-E49E-4DCB-862D-F5AD161BF1A8}" destId="{69ECD361-305C-4A03-B1F2-75AB092B9C92}" srcOrd="3" destOrd="0" parTransId="{AF71DD2F-346F-4DCF-8BD3-20BD95F3F5DD}" sibTransId="{4BC94AA4-7A73-4834-8326-C5C14CE2DDC6}"/>
    <dgm:cxn modelId="{91BA119A-F89B-4293-AF68-F593F74722CD}" type="presOf" srcId="{B2694473-1B68-4B46-BD28-5715E6A9094E}" destId="{8F05B518-EBB2-448E-A000-791BA536143B}" srcOrd="0" destOrd="0" presId="urn:microsoft.com/office/officeart/2011/layout/CircleProcess"/>
    <dgm:cxn modelId="{F96D3A9F-DF92-478D-BA14-B1C9D3453B5F}" srcId="{1A42FF42-E49E-4DCB-862D-F5AD161BF1A8}" destId="{0A2BB880-8AEA-4ABD-A7F7-345B67389F0C}" srcOrd="2" destOrd="0" parTransId="{FE157F60-AB77-453F-AC38-0BD72229712C}" sibTransId="{89168F01-4EAE-43EC-BF59-FD55C09F4C25}"/>
    <dgm:cxn modelId="{CE49B5AD-C635-4779-9411-EABDFFBBE630}" type="presOf" srcId="{D711D2E5-1BEB-4330-B382-110E8557B88D}" destId="{34B115BC-E547-4D54-B0BA-68029DA6E37D}" srcOrd="0" destOrd="0" presId="urn:microsoft.com/office/officeart/2011/layout/CircleProcess"/>
    <dgm:cxn modelId="{3AA187AF-99E7-4303-B7D0-809FE4DA573A}" srcId="{C051381B-24A3-4782-90D6-C1E2F7A94227}" destId="{E552C5C3-3BB2-4E49-BC26-31F68252D5FC}" srcOrd="0" destOrd="0" parTransId="{52A272A7-1776-4E79-AA57-E3BB39ED0844}" sibTransId="{9005785C-D777-4041-B99F-9FE86D60682F}"/>
    <dgm:cxn modelId="{C481B6B9-9EBB-4B54-A45B-9AA7B4411D42}" type="presOf" srcId="{C051381B-24A3-4782-90D6-C1E2F7A94227}" destId="{E99031A8-07C3-48D5-82F8-C7BCAD6520CC}" srcOrd="0" destOrd="0" presId="urn:microsoft.com/office/officeart/2011/layout/CircleProcess"/>
    <dgm:cxn modelId="{BA3967BF-DB3D-43AF-9496-F52A732B9D10}" srcId="{1A42FF42-E49E-4DCB-862D-F5AD161BF1A8}" destId="{013B7A10-BF2D-4468-9131-C23FA0CD8DA3}" srcOrd="1" destOrd="0" parTransId="{7CB9A3C2-5A43-4970-8658-538868D8F877}" sibTransId="{0441C716-84CA-4BE1-840D-64DB0C408CDA}"/>
    <dgm:cxn modelId="{95C464C4-EB43-4661-A0C1-475DD34CE11F}" type="presOf" srcId="{BA0DF1A4-2B98-4336-BE1D-383B0B899589}" destId="{F681C5B1-0F13-465B-8D12-EEA54AA8F423}" srcOrd="0" destOrd="0" presId="urn:microsoft.com/office/officeart/2011/layout/CircleProcess"/>
    <dgm:cxn modelId="{98E4BFC6-9CEA-45BB-8FE1-F8A9642D1C0A}" type="presOf" srcId="{5B34B456-2E01-4EB9-AA32-C9C48EAB4517}" destId="{80C15A41-7DC1-4346-9D14-71505A1871F5}" srcOrd="0" destOrd="0" presId="urn:microsoft.com/office/officeart/2011/layout/CircleProcess"/>
    <dgm:cxn modelId="{4DE592C8-EBEF-44BE-9AAF-299CEC304BC5}" type="presOf" srcId="{013B7A10-BF2D-4468-9131-C23FA0CD8DA3}" destId="{C240F559-1457-45B0-9C31-385245E4AE83}" srcOrd="1" destOrd="0" presId="urn:microsoft.com/office/officeart/2011/layout/CircleProcess"/>
    <dgm:cxn modelId="{65EA0BD6-9B95-4624-B236-4FBA22A2BAAA}" type="presOf" srcId="{DDCA7243-044A-4573-BD83-15617B3133B5}" destId="{F4AE02D1-6544-4136-94FB-EA77032ED534}" srcOrd="0" destOrd="0" presId="urn:microsoft.com/office/officeart/2011/layout/CircleProcess"/>
    <dgm:cxn modelId="{56E498D7-9256-49B0-AA6E-5BE5F0EFF79B}" type="presOf" srcId="{1A42FF42-E49E-4DCB-862D-F5AD161BF1A8}" destId="{2DAA0B8A-C251-4D00-A8EE-352FFEB7B885}" srcOrd="0" destOrd="0" presId="urn:microsoft.com/office/officeart/2011/layout/CircleProcess"/>
    <dgm:cxn modelId="{A9988FD8-E493-4B0C-AB5C-4FDC4ABA5961}" srcId="{1A42FF42-E49E-4DCB-862D-F5AD161BF1A8}" destId="{B2694473-1B68-4B46-BD28-5715E6A9094E}" srcOrd="5" destOrd="0" parTransId="{E5928E82-9651-4EAE-9253-D87689C2CFF6}" sibTransId="{7D162D75-1BDD-44B8-8EDC-2EB90F0875D3}"/>
    <dgm:cxn modelId="{B5788DDF-F649-40A6-AD7A-AA32AF8B1144}" srcId="{1A42FF42-E49E-4DCB-862D-F5AD161BF1A8}" destId="{D711D2E5-1BEB-4330-B382-110E8557B88D}" srcOrd="7" destOrd="0" parTransId="{5F1DCBEB-DDBE-403A-BE1F-3D4819D3A728}" sibTransId="{C0374E6F-8898-418C-9243-493586BC8804}"/>
    <dgm:cxn modelId="{63F41DED-9E13-40B8-881B-6ADF75608FCA}" type="presOf" srcId="{0A2BB880-8AEA-4ABD-A7F7-345B67389F0C}" destId="{4B4A4553-D147-4ED6-AADA-06184E3CF174}" srcOrd="1" destOrd="0" presId="urn:microsoft.com/office/officeart/2011/layout/CircleProcess"/>
    <dgm:cxn modelId="{0D22B5ED-DD94-4F02-B671-353D2D18492D}" type="presOf" srcId="{C83EB072-A3D3-421D-8C97-9D11012D1335}" destId="{7FECD5AB-7B94-4691-A134-36143C99990F}" srcOrd="0" destOrd="0" presId="urn:microsoft.com/office/officeart/2011/layout/CircleProcess"/>
    <dgm:cxn modelId="{9D7B2BF9-7399-4CEC-B9D0-06C728258246}" type="presOf" srcId="{B2694473-1B68-4B46-BD28-5715E6A9094E}" destId="{5B61DEE3-689A-4CAA-9641-EB080B9EBA98}" srcOrd="1" destOrd="0" presId="urn:microsoft.com/office/officeart/2011/layout/CircleProcess"/>
    <dgm:cxn modelId="{0888874F-62CA-4F02-9534-2A1E5CD844C0}" type="presParOf" srcId="{2DAA0B8A-C251-4D00-A8EE-352FFEB7B885}" destId="{679F88EB-0447-467C-A83F-164CCF112F31}" srcOrd="0" destOrd="0" presId="urn:microsoft.com/office/officeart/2011/layout/CircleProcess"/>
    <dgm:cxn modelId="{99FBACC8-23FF-48A0-8654-C9160C7CD3E4}" type="presParOf" srcId="{679F88EB-0447-467C-A83F-164CCF112F31}" destId="{B3B55D51-3AA3-4DB1-8CE9-B38B6D83097F}" srcOrd="0" destOrd="0" presId="urn:microsoft.com/office/officeart/2011/layout/CircleProcess"/>
    <dgm:cxn modelId="{954826ED-08AB-45A2-A2AE-0FAF0620AF58}" type="presParOf" srcId="{2DAA0B8A-C251-4D00-A8EE-352FFEB7B885}" destId="{6D68A907-7339-4356-B8AF-9F7EAA4D72B8}" srcOrd="1" destOrd="0" presId="urn:microsoft.com/office/officeart/2011/layout/CircleProcess"/>
    <dgm:cxn modelId="{777092B2-ACCA-4844-9866-9892A2A3D68C}" type="presParOf" srcId="{6D68A907-7339-4356-B8AF-9F7EAA4D72B8}" destId="{34B115BC-E547-4D54-B0BA-68029DA6E37D}" srcOrd="0" destOrd="0" presId="urn:microsoft.com/office/officeart/2011/layout/CircleProcess"/>
    <dgm:cxn modelId="{40636A5E-358D-4858-A346-8709C7F58D36}" type="presParOf" srcId="{2DAA0B8A-C251-4D00-A8EE-352FFEB7B885}" destId="{C91F5566-D451-4B73-AB46-6D85DDB8AD9B}" srcOrd="2" destOrd="0" presId="urn:microsoft.com/office/officeart/2011/layout/CircleProcess"/>
    <dgm:cxn modelId="{D357F9EA-1EBA-4A0E-8771-75E62DC3CB4F}" type="presParOf" srcId="{2DAA0B8A-C251-4D00-A8EE-352FFEB7B885}" destId="{D8032816-B657-4EC4-9BDF-306F571D3D6B}" srcOrd="3" destOrd="0" presId="urn:microsoft.com/office/officeart/2011/layout/CircleProcess"/>
    <dgm:cxn modelId="{FF82DA3B-001D-43DE-B449-4FACB446072E}" type="presParOf" srcId="{2DAA0B8A-C251-4D00-A8EE-352FFEB7B885}" destId="{83160A92-8ABD-4C8B-9092-A01AF248131A}" srcOrd="4" destOrd="0" presId="urn:microsoft.com/office/officeart/2011/layout/CircleProcess"/>
    <dgm:cxn modelId="{4FCE7B1B-AB56-4D1B-AB8D-E7FAA832157E}" type="presParOf" srcId="{83160A92-8ABD-4C8B-9092-A01AF248131A}" destId="{40D8B137-4D46-4C2B-BDDC-A9A20CA7DEFB}" srcOrd="0" destOrd="0" presId="urn:microsoft.com/office/officeart/2011/layout/CircleProcess"/>
    <dgm:cxn modelId="{3DB7C03F-9FBE-48ED-8386-8ADF61AB479F}" type="presParOf" srcId="{2DAA0B8A-C251-4D00-A8EE-352FFEB7B885}" destId="{F430561B-58FA-400C-967F-096CFE49AF6A}" srcOrd="5" destOrd="0" presId="urn:microsoft.com/office/officeart/2011/layout/CircleProcess"/>
    <dgm:cxn modelId="{77C0C6A2-4331-4186-A7E9-67CA0FA19564}" type="presParOf" srcId="{F430561B-58FA-400C-967F-096CFE49AF6A}" destId="{E99031A8-07C3-48D5-82F8-C7BCAD6520CC}" srcOrd="0" destOrd="0" presId="urn:microsoft.com/office/officeart/2011/layout/CircleProcess"/>
    <dgm:cxn modelId="{E74C9BF9-EB87-4BD7-ABE3-B8A219D00108}" type="presParOf" srcId="{2DAA0B8A-C251-4D00-A8EE-352FFEB7B885}" destId="{4032B9DF-D4AF-42DB-9E5C-B849D0EA85D4}" srcOrd="6" destOrd="0" presId="urn:microsoft.com/office/officeart/2011/layout/CircleProcess"/>
    <dgm:cxn modelId="{AF9592FB-F742-4364-BA90-87BEB22C3C15}" type="presParOf" srcId="{2DAA0B8A-C251-4D00-A8EE-352FFEB7B885}" destId="{2C6C9DB3-4D54-4906-BDCC-88CBF4CE6440}" srcOrd="7" destOrd="0" presId="urn:microsoft.com/office/officeart/2011/layout/CircleProcess"/>
    <dgm:cxn modelId="{F4266439-AA84-4493-BFF8-0D3750948F6E}" type="presParOf" srcId="{2DAA0B8A-C251-4D00-A8EE-352FFEB7B885}" destId="{977BB684-F49C-43A0-AD6C-B9706CAA3418}" srcOrd="8" destOrd="0" presId="urn:microsoft.com/office/officeart/2011/layout/CircleProcess"/>
    <dgm:cxn modelId="{80A53BBF-4083-4E2D-AB74-9082D3FA6BFA}" type="presParOf" srcId="{977BB684-F49C-43A0-AD6C-B9706CAA3418}" destId="{D6615BF8-53A9-4385-8F29-D19DEC668B9A}" srcOrd="0" destOrd="0" presId="urn:microsoft.com/office/officeart/2011/layout/CircleProcess"/>
    <dgm:cxn modelId="{60BEF2E4-4C26-4B76-8386-9C2AA9F8D0EE}" type="presParOf" srcId="{2DAA0B8A-C251-4D00-A8EE-352FFEB7B885}" destId="{38E070BB-B90C-406A-AC8E-ABF797DD95B3}" srcOrd="9" destOrd="0" presId="urn:microsoft.com/office/officeart/2011/layout/CircleProcess"/>
    <dgm:cxn modelId="{B2DBBA38-3226-451F-A580-D3229A7D3E72}" type="presParOf" srcId="{38E070BB-B90C-406A-AC8E-ABF797DD95B3}" destId="{8F05B518-EBB2-448E-A000-791BA536143B}" srcOrd="0" destOrd="0" presId="urn:microsoft.com/office/officeart/2011/layout/CircleProcess"/>
    <dgm:cxn modelId="{B8206FDC-DA34-4D14-BBD5-25446AD0280E}" type="presParOf" srcId="{2DAA0B8A-C251-4D00-A8EE-352FFEB7B885}" destId="{59B6FB7F-678B-4EC6-B8EF-4E262F33D856}" srcOrd="10" destOrd="0" presId="urn:microsoft.com/office/officeart/2011/layout/CircleProcess"/>
    <dgm:cxn modelId="{290247C3-3B01-4AC6-B4C8-7E35F4B0369C}" type="presParOf" srcId="{2DAA0B8A-C251-4D00-A8EE-352FFEB7B885}" destId="{5B61DEE3-689A-4CAA-9641-EB080B9EBA98}" srcOrd="11" destOrd="0" presId="urn:microsoft.com/office/officeart/2011/layout/CircleProcess"/>
    <dgm:cxn modelId="{300A5462-68FE-40E5-ACB4-E8ECEEF3D177}" type="presParOf" srcId="{2DAA0B8A-C251-4D00-A8EE-352FFEB7B885}" destId="{53F051FF-613E-4D6A-A0AD-B164ECBEBECD}" srcOrd="12" destOrd="0" presId="urn:microsoft.com/office/officeart/2011/layout/CircleProcess"/>
    <dgm:cxn modelId="{1057BE41-89C3-4551-A5E2-3C3962D808C6}" type="presParOf" srcId="{53F051FF-613E-4D6A-A0AD-B164ECBEBECD}" destId="{32C0E465-9325-4EAE-90B5-8608196EAF9B}" srcOrd="0" destOrd="0" presId="urn:microsoft.com/office/officeart/2011/layout/CircleProcess"/>
    <dgm:cxn modelId="{3195C0EB-3393-4C0B-A747-0FD16236575F}" type="presParOf" srcId="{2DAA0B8A-C251-4D00-A8EE-352FFEB7B885}" destId="{E14300A1-D25C-47CD-AF4E-D8D744DC6BC4}" srcOrd="13" destOrd="0" presId="urn:microsoft.com/office/officeart/2011/layout/CircleProcess"/>
    <dgm:cxn modelId="{DC94F2D2-2E2C-4060-A620-6CD0B8296327}" type="presParOf" srcId="{E14300A1-D25C-47CD-AF4E-D8D744DC6BC4}" destId="{7FECD5AB-7B94-4691-A134-36143C99990F}" srcOrd="0" destOrd="0" presId="urn:microsoft.com/office/officeart/2011/layout/CircleProcess"/>
    <dgm:cxn modelId="{7D3BB008-D7E6-444D-82A2-341695D51187}" type="presParOf" srcId="{2DAA0B8A-C251-4D00-A8EE-352FFEB7B885}" destId="{696A2D5C-66A1-4BA0-8BCD-36731985C668}" srcOrd="14" destOrd="0" presId="urn:microsoft.com/office/officeart/2011/layout/CircleProcess"/>
    <dgm:cxn modelId="{3F04B0FB-33AC-4B49-9A85-497C4A8419C1}" type="presParOf" srcId="{2DAA0B8A-C251-4D00-A8EE-352FFEB7B885}" destId="{FC111FBC-BD94-4440-B957-9103B275E6EE}" srcOrd="15" destOrd="0" presId="urn:microsoft.com/office/officeart/2011/layout/CircleProcess"/>
    <dgm:cxn modelId="{678BE774-B5E3-40BD-9167-700D0F4271A8}" type="presParOf" srcId="{2DAA0B8A-C251-4D00-A8EE-352FFEB7B885}" destId="{D4D8E3BC-EC93-4EEC-B5CD-7B1AEAF157B0}" srcOrd="16" destOrd="0" presId="urn:microsoft.com/office/officeart/2011/layout/CircleProcess"/>
    <dgm:cxn modelId="{D309B760-7C39-48D3-893D-20501D4CE475}" type="presParOf" srcId="{D4D8E3BC-EC93-4EEC-B5CD-7B1AEAF157B0}" destId="{1F3E28BE-3C98-45F4-BD5D-E6A9D201ACFB}" srcOrd="0" destOrd="0" presId="urn:microsoft.com/office/officeart/2011/layout/CircleProcess"/>
    <dgm:cxn modelId="{AABEA0B1-E89E-4E32-92F2-8F29428A9DD9}" type="presParOf" srcId="{2DAA0B8A-C251-4D00-A8EE-352FFEB7B885}" destId="{AC753091-0BF8-4303-A793-37203099540D}" srcOrd="17" destOrd="0" presId="urn:microsoft.com/office/officeart/2011/layout/CircleProcess"/>
    <dgm:cxn modelId="{57CE1078-951C-4928-BECC-FCE3C0F1F85F}" type="presParOf" srcId="{AC753091-0BF8-4303-A793-37203099540D}" destId="{33E455F2-09B7-4243-9063-6AE9CC89DE2B}" srcOrd="0" destOrd="0" presId="urn:microsoft.com/office/officeart/2011/layout/CircleProcess"/>
    <dgm:cxn modelId="{69A72FE9-DD86-4453-994E-5EE6091A61B0}" type="presParOf" srcId="{2DAA0B8A-C251-4D00-A8EE-352FFEB7B885}" destId="{80C15A41-7DC1-4346-9D14-71505A1871F5}" srcOrd="18" destOrd="0" presId="urn:microsoft.com/office/officeart/2011/layout/CircleProcess"/>
    <dgm:cxn modelId="{535B0E67-EC19-4261-AF1B-B265F7A81CBD}" type="presParOf" srcId="{2DAA0B8A-C251-4D00-A8EE-352FFEB7B885}" destId="{FFB54E20-4C8E-4E94-A5F2-BC52344512EE}" srcOrd="19" destOrd="0" presId="urn:microsoft.com/office/officeart/2011/layout/CircleProcess"/>
    <dgm:cxn modelId="{C44C93B5-1958-432D-9B40-87596CE0D767}" type="presParOf" srcId="{2DAA0B8A-C251-4D00-A8EE-352FFEB7B885}" destId="{1A53026D-1ADF-49D4-82E6-CF18FDC707FA}" srcOrd="20" destOrd="0" presId="urn:microsoft.com/office/officeart/2011/layout/CircleProcess"/>
    <dgm:cxn modelId="{7FC92B31-C037-4C91-A10B-5B35C16A547A}" type="presParOf" srcId="{1A53026D-1ADF-49D4-82E6-CF18FDC707FA}" destId="{56BC7064-1991-45A1-BACC-2D440CC21FB0}" srcOrd="0" destOrd="0" presId="urn:microsoft.com/office/officeart/2011/layout/CircleProcess"/>
    <dgm:cxn modelId="{1CB2D2D1-11EC-4EFC-89E4-82A99B7B4F76}" type="presParOf" srcId="{2DAA0B8A-C251-4D00-A8EE-352FFEB7B885}" destId="{AD41F268-C40F-4642-9D0A-BD31F638F03A}" srcOrd="21" destOrd="0" presId="urn:microsoft.com/office/officeart/2011/layout/CircleProcess"/>
    <dgm:cxn modelId="{6E956BB9-7820-4F7B-A18F-F228E1EADF8C}" type="presParOf" srcId="{AD41F268-C40F-4642-9D0A-BD31F638F03A}" destId="{2F47EB96-014A-40DD-B194-13128B6DBA33}" srcOrd="0" destOrd="0" presId="urn:microsoft.com/office/officeart/2011/layout/CircleProcess"/>
    <dgm:cxn modelId="{66297512-EBDF-4E1E-9846-D8627E1B57D6}" type="presParOf" srcId="{2DAA0B8A-C251-4D00-A8EE-352FFEB7B885}" destId="{C502528A-CA25-42C5-BC06-8C612A491C1F}" srcOrd="22" destOrd="0" presId="urn:microsoft.com/office/officeart/2011/layout/CircleProcess"/>
    <dgm:cxn modelId="{A302BDEC-8D4D-4339-A1A7-049CC9A0E3DC}" type="presParOf" srcId="{2DAA0B8A-C251-4D00-A8EE-352FFEB7B885}" destId="{4B4A4553-D147-4ED6-AADA-06184E3CF174}" srcOrd="23" destOrd="0" presId="urn:microsoft.com/office/officeart/2011/layout/CircleProcess"/>
    <dgm:cxn modelId="{D4771BE9-139C-4490-BCD2-FA7C2ADBA15A}" type="presParOf" srcId="{2DAA0B8A-C251-4D00-A8EE-352FFEB7B885}" destId="{53B53553-4AC7-4989-A757-D2FAEDB90F73}" srcOrd="24" destOrd="0" presId="urn:microsoft.com/office/officeart/2011/layout/CircleProcess"/>
    <dgm:cxn modelId="{5B7D7B68-5BF4-4DB6-A06F-753E77FE1E91}" type="presParOf" srcId="{53B53553-4AC7-4989-A757-D2FAEDB90F73}" destId="{0357347D-EFAC-42B0-9B38-2A60582357EE}" srcOrd="0" destOrd="0" presId="urn:microsoft.com/office/officeart/2011/layout/CircleProcess"/>
    <dgm:cxn modelId="{407699C4-03C3-4527-880F-A4411A5B04EA}" type="presParOf" srcId="{2DAA0B8A-C251-4D00-A8EE-352FFEB7B885}" destId="{8A5F54E5-DDDB-4286-9616-F1C2710D31CD}" srcOrd="25" destOrd="0" presId="urn:microsoft.com/office/officeart/2011/layout/CircleProcess"/>
    <dgm:cxn modelId="{AD4F91A2-E0DB-4972-A6F4-AACC592CA18D}" type="presParOf" srcId="{8A5F54E5-DDDB-4286-9616-F1C2710D31CD}" destId="{665B39FC-3272-4A10-8DFC-F7774A256BAD}" srcOrd="0" destOrd="0" presId="urn:microsoft.com/office/officeart/2011/layout/CircleProcess"/>
    <dgm:cxn modelId="{53DD88C1-880D-4DF5-8768-7D80B8465B5F}" type="presParOf" srcId="{2DAA0B8A-C251-4D00-A8EE-352FFEB7B885}" destId="{F681C5B1-0F13-465B-8D12-EEA54AA8F423}" srcOrd="26" destOrd="0" presId="urn:microsoft.com/office/officeart/2011/layout/CircleProcess"/>
    <dgm:cxn modelId="{E419F903-16BD-4E94-A0A1-F55A0A61ED34}" type="presParOf" srcId="{2DAA0B8A-C251-4D00-A8EE-352FFEB7B885}" destId="{C240F559-1457-45B0-9C31-385245E4AE83}" srcOrd="27" destOrd="0" presId="urn:microsoft.com/office/officeart/2011/layout/CircleProcess"/>
    <dgm:cxn modelId="{F28AC2A2-DB40-4694-A2AC-0BE7E0CF1B2D}" type="presParOf" srcId="{2DAA0B8A-C251-4D00-A8EE-352FFEB7B885}" destId="{D508BF86-DA5F-40F8-81CC-85DA205E3364}" srcOrd="28" destOrd="0" presId="urn:microsoft.com/office/officeart/2011/layout/CircleProcess"/>
    <dgm:cxn modelId="{27BD07A2-14FB-4454-B8A2-250BAB73F2F4}" type="presParOf" srcId="{D508BF86-DA5F-40F8-81CC-85DA205E3364}" destId="{F06D83DB-313D-4A03-BBDC-407D806BDE21}" srcOrd="0" destOrd="0" presId="urn:microsoft.com/office/officeart/2011/layout/CircleProcess"/>
    <dgm:cxn modelId="{0CD17454-7FC7-49C6-8C7B-7F7B7EE38491}" type="presParOf" srcId="{2DAA0B8A-C251-4D00-A8EE-352FFEB7B885}" destId="{82EE37E0-01F0-4954-A476-19EEEE466DC8}" srcOrd="29" destOrd="0" presId="urn:microsoft.com/office/officeart/2011/layout/CircleProcess"/>
    <dgm:cxn modelId="{4348F50D-F49D-41D2-BE52-C58395602F08}" type="presParOf" srcId="{82EE37E0-01F0-4954-A476-19EEEE466DC8}" destId="{F4AE02D1-6544-4136-94FB-EA77032ED534}" srcOrd="0" destOrd="0" presId="urn:microsoft.com/office/officeart/2011/layout/CircleProcess"/>
    <dgm:cxn modelId="{6E66CF0C-F0E7-44B5-ACAC-A5C63DAAD76C}" type="presParOf" srcId="{2DAA0B8A-C251-4D00-A8EE-352FFEB7B885}" destId="{B036DB8E-AC3E-4351-8A4D-F0330BD5FFB9}" srcOrd="30" destOrd="0" presId="urn:microsoft.com/office/officeart/2011/layout/CircleProcess"/>
    <dgm:cxn modelId="{170E554C-7471-428E-B1C8-654E80AD8FAC}" type="presParOf" srcId="{2DAA0B8A-C251-4D00-A8EE-352FFEB7B885}" destId="{3C9AC7DF-B07B-486C-8394-2A1558406DAC}" srcOrd="3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6959D5-7A30-49A9-BAC1-06EF48E0CAA7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AU"/>
        </a:p>
      </dgm:t>
    </dgm:pt>
    <dgm:pt modelId="{CCA927DD-1C25-4868-889C-B81A58451304}">
      <dgm:prSet custT="1"/>
      <dgm:spPr/>
      <dgm:t>
        <a:bodyPr/>
        <a:lstStyle/>
        <a:p>
          <a:r>
            <a:rPr lang="en-AU" sz="1400" b="1" dirty="0"/>
            <a:t>Data Platforms</a:t>
          </a:r>
        </a:p>
      </dgm:t>
    </dgm:pt>
    <dgm:pt modelId="{E44B70C2-5692-4F63-90C7-80F49F84CEBE}" type="parTrans" cxnId="{EAB31142-34A6-4EA5-AC6A-D94B2F27E4FF}">
      <dgm:prSet/>
      <dgm:spPr/>
      <dgm:t>
        <a:bodyPr/>
        <a:lstStyle/>
        <a:p>
          <a:endParaRPr lang="en-AU"/>
        </a:p>
      </dgm:t>
    </dgm:pt>
    <dgm:pt modelId="{98E3C417-6F08-4AD6-85D0-514C7954751C}" type="sibTrans" cxnId="{EAB31142-34A6-4EA5-AC6A-D94B2F27E4FF}">
      <dgm:prSet custT="1"/>
      <dgm:spPr/>
      <dgm:t>
        <a:bodyPr/>
        <a:lstStyle/>
        <a:p>
          <a:endParaRPr lang="en-AU" sz="1200"/>
        </a:p>
      </dgm:t>
    </dgm:pt>
    <dgm:pt modelId="{8C694A1B-0B86-4104-BDB7-007B7C5EA839}">
      <dgm:prSet custT="1"/>
      <dgm:spPr/>
      <dgm:t>
        <a:bodyPr/>
        <a:lstStyle/>
        <a:p>
          <a:r>
            <a:rPr lang="en-AU" sz="1400" b="1" dirty="0"/>
            <a:t>Innovation, Outreach, Engagement</a:t>
          </a:r>
        </a:p>
      </dgm:t>
    </dgm:pt>
    <dgm:pt modelId="{A0BFC992-F9F0-41EA-9AFF-7CB723C7C5FA}" type="parTrans" cxnId="{B49BAC5C-FAC9-4FD7-85EB-44E7AA884F5E}">
      <dgm:prSet/>
      <dgm:spPr/>
      <dgm:t>
        <a:bodyPr/>
        <a:lstStyle/>
        <a:p>
          <a:endParaRPr lang="en-AU"/>
        </a:p>
      </dgm:t>
    </dgm:pt>
    <dgm:pt modelId="{8C1E9080-4B2C-4EC7-9C38-D9A842DD14CE}" type="sibTrans" cxnId="{B49BAC5C-FAC9-4FD7-85EB-44E7AA884F5E}">
      <dgm:prSet custT="1"/>
      <dgm:spPr/>
      <dgm:t>
        <a:bodyPr/>
        <a:lstStyle/>
        <a:p>
          <a:endParaRPr lang="en-AU" sz="1200"/>
        </a:p>
      </dgm:t>
    </dgm:pt>
    <dgm:pt modelId="{EAD692E3-21BA-471C-8D1F-30ADF647B144}">
      <dgm:prSet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kumimoji="0" lang="en-US" sz="1200" b="0" i="0" u="none" strike="noStrike" cap="none" spc="0" normalizeH="0" baseline="0" noProof="0">
              <a:ln/>
              <a:effectLst/>
              <a:uLnTx/>
              <a:uFillTx/>
              <a:latin typeface="Calibri" panose="020F0502020204030204"/>
              <a:ea typeface="+mn-ea"/>
              <a:cs typeface="Calibri"/>
            </a:rPr>
            <a:t>Leveraging partnerships to enhance coordination, build capability and accelerate impact</a:t>
          </a:r>
          <a:endParaRPr lang="en-AU" sz="1200"/>
        </a:p>
      </dgm:t>
    </dgm:pt>
    <dgm:pt modelId="{76596919-7423-4EBD-A8E9-0B3A7AD7A36F}" type="parTrans" cxnId="{285263FB-253E-4E4A-9043-D599F4D78C5B}">
      <dgm:prSet/>
      <dgm:spPr/>
      <dgm:t>
        <a:bodyPr/>
        <a:lstStyle/>
        <a:p>
          <a:endParaRPr lang="en-AU"/>
        </a:p>
      </dgm:t>
    </dgm:pt>
    <dgm:pt modelId="{AFF42923-467C-4904-A835-87AEE2B02F7D}" type="sibTrans" cxnId="{285263FB-253E-4E4A-9043-D599F4D78C5B}">
      <dgm:prSet/>
      <dgm:spPr/>
      <dgm:t>
        <a:bodyPr/>
        <a:lstStyle/>
        <a:p>
          <a:endParaRPr lang="en-AU"/>
        </a:p>
      </dgm:t>
    </dgm:pt>
    <dgm:pt modelId="{E3869D13-6E27-40A3-8D19-C63BC3673899}">
      <dgm:prSet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kumimoji="0" lang="en-US" sz="1200" b="0" i="0" u="none" strike="noStrike" cap="none" spc="0" normalizeH="0" baseline="0" noProof="0" dirty="0">
              <a:ln/>
              <a:effectLst/>
              <a:uLnTx/>
              <a:uFillTx/>
              <a:latin typeface="Calibri" panose="020F0502020204030204"/>
              <a:ea typeface="+mn-ea"/>
              <a:cs typeface="Calibri"/>
            </a:rPr>
            <a:t>Strengthening data management and data governance practice</a:t>
          </a:r>
          <a:endParaRPr lang="en-AU" sz="1200" dirty="0"/>
        </a:p>
      </dgm:t>
    </dgm:pt>
    <dgm:pt modelId="{09ED7F40-9F18-4AB1-933B-D608F59B6C07}" type="parTrans" cxnId="{75784B11-4053-4BBE-B3F1-EDFECB025322}">
      <dgm:prSet/>
      <dgm:spPr/>
      <dgm:t>
        <a:bodyPr/>
        <a:lstStyle/>
        <a:p>
          <a:endParaRPr lang="en-AU"/>
        </a:p>
      </dgm:t>
    </dgm:pt>
    <dgm:pt modelId="{E26B6EA4-01DD-42F5-A3DD-24875A3EE7DE}" type="sibTrans" cxnId="{75784B11-4053-4BBE-B3F1-EDFECB025322}">
      <dgm:prSet/>
      <dgm:spPr/>
      <dgm:t>
        <a:bodyPr/>
        <a:lstStyle/>
        <a:p>
          <a:endParaRPr lang="en-AU"/>
        </a:p>
      </dgm:t>
    </dgm:pt>
    <dgm:pt modelId="{C7127429-16DA-4E5F-8896-91AB15058285}">
      <dgm:prSet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kumimoji="0" lang="en-US" sz="1200" b="0" i="0" u="none" strike="noStrike" cap="none" spc="0" normalizeH="0" baseline="0" noProof="0" dirty="0">
              <a:ln/>
              <a:effectLst/>
              <a:uLnTx/>
              <a:uFillTx/>
              <a:latin typeface="Calibri" panose="020F0502020204030204"/>
              <a:ea typeface="+mn-ea"/>
              <a:cs typeface="Calibri"/>
            </a:rPr>
            <a:t>Improving access to data and information from the Pacific</a:t>
          </a:r>
          <a:endParaRPr lang="en-AU" sz="1200" dirty="0"/>
        </a:p>
      </dgm:t>
    </dgm:pt>
    <dgm:pt modelId="{BCC8BF12-C47D-4ED7-8894-A9ADEA95E86D}" type="parTrans" cxnId="{41F8F0E5-B5EA-432D-BCD0-AF0A4E2220DB}">
      <dgm:prSet/>
      <dgm:spPr/>
      <dgm:t>
        <a:bodyPr/>
        <a:lstStyle/>
        <a:p>
          <a:endParaRPr lang="en-AU"/>
        </a:p>
      </dgm:t>
    </dgm:pt>
    <dgm:pt modelId="{968047EA-B5EE-48B1-8B79-7C53A5EDCFDC}" type="sibTrans" cxnId="{41F8F0E5-B5EA-432D-BCD0-AF0A4E2220DB}">
      <dgm:prSet/>
      <dgm:spPr/>
      <dgm:t>
        <a:bodyPr/>
        <a:lstStyle/>
        <a:p>
          <a:endParaRPr lang="en-AU"/>
        </a:p>
      </dgm:t>
    </dgm:pt>
    <dgm:pt modelId="{0AE644B6-4D51-4107-8500-511DA60B9A6A}">
      <dgm:prSet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kumimoji="0" lang="en-US" sz="1200" b="0" i="0" u="none" strike="noStrike" cap="none" spc="0" normalizeH="0" baseline="0" noProof="0" dirty="0">
              <a:ln/>
              <a:effectLst/>
              <a:uLnTx/>
              <a:uFillTx/>
              <a:latin typeface="Calibri" panose="020F0502020204030204"/>
              <a:ea typeface="+mn-ea"/>
              <a:cs typeface="+mn-cs"/>
            </a:rPr>
            <a:t>A trusted source of Pacific data</a:t>
          </a:r>
          <a:endParaRPr lang="en-AU" sz="1200" dirty="0"/>
        </a:p>
      </dgm:t>
    </dgm:pt>
    <dgm:pt modelId="{5DB7B38F-D938-4553-B3B5-A424E1EB04C8}" type="parTrans" cxnId="{3D4504AC-2C25-4399-B6FF-77193D211BAB}">
      <dgm:prSet/>
      <dgm:spPr/>
      <dgm:t>
        <a:bodyPr/>
        <a:lstStyle/>
        <a:p>
          <a:endParaRPr lang="en-AU"/>
        </a:p>
      </dgm:t>
    </dgm:pt>
    <dgm:pt modelId="{70601E1F-FBA4-4BC4-822B-049D0EB4AC0D}" type="sibTrans" cxnId="{3D4504AC-2C25-4399-B6FF-77193D211BAB}">
      <dgm:prSet/>
      <dgm:spPr/>
      <dgm:t>
        <a:bodyPr/>
        <a:lstStyle/>
        <a:p>
          <a:endParaRPr lang="en-AU"/>
        </a:p>
      </dgm:t>
    </dgm:pt>
    <dgm:pt modelId="{1B5EE7DD-83B6-4437-B2BE-C5D8ACEA4DB7}">
      <dgm:prSet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kumimoji="0" lang="en-US" sz="1200" b="0" i="0" u="none" strike="noStrike" cap="none" spc="0" normalizeH="0" baseline="0" noProof="0" dirty="0">
              <a:ln/>
              <a:effectLst/>
              <a:uLnTx/>
              <a:uFillTx/>
              <a:latin typeface="Calibri" panose="020F0502020204030204"/>
              <a:ea typeface="+mn-ea"/>
              <a:cs typeface="Calibri"/>
            </a:rPr>
            <a:t>Providing a sustainable data infrastructure as a regional public good</a:t>
          </a:r>
          <a:endParaRPr lang="en-AU" sz="1200" dirty="0"/>
        </a:p>
      </dgm:t>
    </dgm:pt>
    <dgm:pt modelId="{FAC76660-FAF5-4B54-ACEE-61B1049C1D76}" type="parTrans" cxnId="{EE7A6A5D-6B1E-4D96-8CF9-BA13D21A944B}">
      <dgm:prSet/>
      <dgm:spPr/>
      <dgm:t>
        <a:bodyPr/>
        <a:lstStyle/>
        <a:p>
          <a:endParaRPr lang="en-AU"/>
        </a:p>
      </dgm:t>
    </dgm:pt>
    <dgm:pt modelId="{381DBDD8-B2F9-4D0C-8D73-398C6A491CAC}" type="sibTrans" cxnId="{EE7A6A5D-6B1E-4D96-8CF9-BA13D21A944B}">
      <dgm:prSet/>
      <dgm:spPr/>
      <dgm:t>
        <a:bodyPr/>
        <a:lstStyle/>
        <a:p>
          <a:endParaRPr lang="en-AU"/>
        </a:p>
      </dgm:t>
    </dgm:pt>
    <dgm:pt modelId="{A1F8D6EF-1D4E-4260-AEE9-35EC221BCEE3}">
      <dgm:prSet custT="1"/>
      <dgm:spPr/>
      <dgm:t>
        <a:bodyPr lIns="0" rIns="0"/>
        <a:lstStyle/>
        <a:p>
          <a:r>
            <a:rPr lang="en-AU" sz="1400" b="1" dirty="0"/>
            <a:t>Data Management</a:t>
          </a:r>
        </a:p>
      </dgm:t>
    </dgm:pt>
    <dgm:pt modelId="{1F5E1E73-23BA-45FD-9011-578A5882FF92}" type="parTrans" cxnId="{103E1A69-91FC-4528-8412-F1593AC32981}">
      <dgm:prSet/>
      <dgm:spPr/>
      <dgm:t>
        <a:bodyPr/>
        <a:lstStyle/>
        <a:p>
          <a:endParaRPr lang="en-AU"/>
        </a:p>
      </dgm:t>
    </dgm:pt>
    <dgm:pt modelId="{047B3125-56E8-4107-99A6-AB54AA84FA04}" type="sibTrans" cxnId="{103E1A69-91FC-4528-8412-F1593AC32981}">
      <dgm:prSet/>
      <dgm:spPr/>
      <dgm:t>
        <a:bodyPr/>
        <a:lstStyle/>
        <a:p>
          <a:endParaRPr lang="en-AU"/>
        </a:p>
      </dgm:t>
    </dgm:pt>
    <dgm:pt modelId="{20D992AB-2A8C-4EA0-A92C-34E4F11B8D45}" type="pres">
      <dgm:prSet presAssocID="{AD6959D5-7A30-49A9-BAC1-06EF48E0CAA7}" presName="Name0" presStyleCnt="0">
        <dgm:presLayoutVars>
          <dgm:chMax/>
          <dgm:chPref/>
          <dgm:dir/>
          <dgm:animLvl val="lvl"/>
        </dgm:presLayoutVars>
      </dgm:prSet>
      <dgm:spPr/>
    </dgm:pt>
    <dgm:pt modelId="{AC4A519C-9694-431E-A3C4-364438158F40}" type="pres">
      <dgm:prSet presAssocID="{CCA927DD-1C25-4868-889C-B81A58451304}" presName="composite" presStyleCnt="0"/>
      <dgm:spPr/>
    </dgm:pt>
    <dgm:pt modelId="{60CDF62B-A0CF-4852-B2D8-3D72F33D0E9C}" type="pres">
      <dgm:prSet presAssocID="{CCA927DD-1C25-4868-889C-B81A58451304}" presName="Parent1" presStyleLbl="node1" presStyleIdx="0" presStyleCnt="6" custLinFactNeighborY="0">
        <dgm:presLayoutVars>
          <dgm:chMax val="1"/>
          <dgm:chPref val="1"/>
          <dgm:bulletEnabled val="1"/>
        </dgm:presLayoutVars>
      </dgm:prSet>
      <dgm:spPr/>
    </dgm:pt>
    <dgm:pt modelId="{0AA29B5C-6ED3-409C-95BD-90BBE58FA504}" type="pres">
      <dgm:prSet presAssocID="{CCA927DD-1C25-4868-889C-B81A58451304}" presName="Childtext1" presStyleLbl="revTx" presStyleIdx="0" presStyleCnt="3" custLinFactNeighborY="0">
        <dgm:presLayoutVars>
          <dgm:chMax val="0"/>
          <dgm:chPref val="0"/>
          <dgm:bulletEnabled val="1"/>
        </dgm:presLayoutVars>
      </dgm:prSet>
      <dgm:spPr/>
    </dgm:pt>
    <dgm:pt modelId="{7DA55EE1-CBF1-433C-B9BC-E0F45D8381E0}" type="pres">
      <dgm:prSet presAssocID="{CCA927DD-1C25-4868-889C-B81A58451304}" presName="BalanceSpacing" presStyleCnt="0"/>
      <dgm:spPr/>
    </dgm:pt>
    <dgm:pt modelId="{F4E8CB51-86CE-4DAB-B82C-1C489D34583B}" type="pres">
      <dgm:prSet presAssocID="{CCA927DD-1C25-4868-889C-B81A58451304}" presName="BalanceSpacing1" presStyleCnt="0"/>
      <dgm:spPr/>
    </dgm:pt>
    <dgm:pt modelId="{C10D1E96-2124-4856-B857-410D461F94E8}" type="pres">
      <dgm:prSet presAssocID="{98E3C417-6F08-4AD6-85D0-514C7954751C}" presName="Accent1Text" presStyleLbl="node1" presStyleIdx="1" presStyleCnt="6" custLinFactNeighborY="0"/>
      <dgm:spPr/>
    </dgm:pt>
    <dgm:pt modelId="{221DEB57-5342-49A8-A9D0-EE988F37C674}" type="pres">
      <dgm:prSet presAssocID="{98E3C417-6F08-4AD6-85D0-514C7954751C}" presName="spaceBetweenRectangles" presStyleCnt="0"/>
      <dgm:spPr/>
    </dgm:pt>
    <dgm:pt modelId="{61F47AC6-A8A6-4E5F-9635-066991D61754}" type="pres">
      <dgm:prSet presAssocID="{A1F8D6EF-1D4E-4260-AEE9-35EC221BCEE3}" presName="composite" presStyleCnt="0"/>
      <dgm:spPr/>
    </dgm:pt>
    <dgm:pt modelId="{3A9D05B9-8EEA-4BB3-B420-49D8690C31D2}" type="pres">
      <dgm:prSet presAssocID="{A1F8D6EF-1D4E-4260-AEE9-35EC221BCEE3}" presName="Parent1" presStyleLbl="node1" presStyleIdx="2" presStyleCnt="6" custScaleX="100593">
        <dgm:presLayoutVars>
          <dgm:chMax val="1"/>
          <dgm:chPref val="1"/>
          <dgm:bulletEnabled val="1"/>
        </dgm:presLayoutVars>
      </dgm:prSet>
      <dgm:spPr/>
    </dgm:pt>
    <dgm:pt modelId="{115D1324-A801-4250-9394-672BC68440F4}" type="pres">
      <dgm:prSet presAssocID="{A1F8D6EF-1D4E-4260-AEE9-35EC221BCEE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09174AC-DE89-40BF-B029-83F9D30D0DEE}" type="pres">
      <dgm:prSet presAssocID="{A1F8D6EF-1D4E-4260-AEE9-35EC221BCEE3}" presName="BalanceSpacing" presStyleCnt="0"/>
      <dgm:spPr/>
    </dgm:pt>
    <dgm:pt modelId="{B0AD54FA-19AB-419F-8C1E-6491A812AB8B}" type="pres">
      <dgm:prSet presAssocID="{A1F8D6EF-1D4E-4260-AEE9-35EC221BCEE3}" presName="BalanceSpacing1" presStyleCnt="0"/>
      <dgm:spPr/>
    </dgm:pt>
    <dgm:pt modelId="{604C0591-D545-4E5C-B39D-22B2C025AB7E}" type="pres">
      <dgm:prSet presAssocID="{047B3125-56E8-4107-99A6-AB54AA84FA04}" presName="Accent1Text" presStyleLbl="node1" presStyleIdx="3" presStyleCnt="6"/>
      <dgm:spPr/>
    </dgm:pt>
    <dgm:pt modelId="{97771F59-C232-4C4C-8957-8B448F55C750}" type="pres">
      <dgm:prSet presAssocID="{047B3125-56E8-4107-99A6-AB54AA84FA04}" presName="spaceBetweenRectangles" presStyleCnt="0"/>
      <dgm:spPr/>
    </dgm:pt>
    <dgm:pt modelId="{FAC03578-990E-40CF-A687-726A3B1B004D}" type="pres">
      <dgm:prSet presAssocID="{8C694A1B-0B86-4104-BDB7-007B7C5EA839}" presName="composite" presStyleCnt="0"/>
      <dgm:spPr/>
    </dgm:pt>
    <dgm:pt modelId="{E0B42A26-CFE6-4CFF-9655-12E2E7FC5070}" type="pres">
      <dgm:prSet presAssocID="{8C694A1B-0B86-4104-BDB7-007B7C5EA839}" presName="Parent1" presStyleLbl="node1" presStyleIdx="4" presStyleCnt="6" custLinFactNeighborY="0">
        <dgm:presLayoutVars>
          <dgm:chMax val="1"/>
          <dgm:chPref val="1"/>
          <dgm:bulletEnabled val="1"/>
        </dgm:presLayoutVars>
      </dgm:prSet>
      <dgm:spPr/>
    </dgm:pt>
    <dgm:pt modelId="{5991FB19-8ABB-4988-A1E7-7E44E91BAE47}" type="pres">
      <dgm:prSet presAssocID="{8C694A1B-0B86-4104-BDB7-007B7C5EA839}" presName="Childtext1" presStyleLbl="revTx" presStyleIdx="2" presStyleCnt="3" custLinFactNeighborY="0">
        <dgm:presLayoutVars>
          <dgm:chMax val="0"/>
          <dgm:chPref val="0"/>
          <dgm:bulletEnabled val="1"/>
        </dgm:presLayoutVars>
      </dgm:prSet>
      <dgm:spPr/>
    </dgm:pt>
    <dgm:pt modelId="{3F3B3037-86D4-4DAA-844E-47E49F52AE7B}" type="pres">
      <dgm:prSet presAssocID="{8C694A1B-0B86-4104-BDB7-007B7C5EA839}" presName="BalanceSpacing" presStyleCnt="0"/>
      <dgm:spPr/>
    </dgm:pt>
    <dgm:pt modelId="{5F875AF8-77B0-454F-BEB9-7AA839018467}" type="pres">
      <dgm:prSet presAssocID="{8C694A1B-0B86-4104-BDB7-007B7C5EA839}" presName="BalanceSpacing1" presStyleCnt="0"/>
      <dgm:spPr/>
    </dgm:pt>
    <dgm:pt modelId="{9B1D9B14-6D23-4862-ABF1-964FA7D7F0C4}" type="pres">
      <dgm:prSet presAssocID="{8C1E9080-4B2C-4EC7-9C38-D9A842DD14CE}" presName="Accent1Text" presStyleLbl="node1" presStyleIdx="5" presStyleCnt="6" custLinFactNeighborY="0"/>
      <dgm:spPr/>
    </dgm:pt>
  </dgm:ptLst>
  <dgm:cxnLst>
    <dgm:cxn modelId="{278DBB04-168B-41AC-AD95-8FC95DCB20F3}" type="presOf" srcId="{E3869D13-6E27-40A3-8D19-C63BC3673899}" destId="{115D1324-A801-4250-9394-672BC68440F4}" srcOrd="0" destOrd="0" presId="urn:microsoft.com/office/officeart/2008/layout/AlternatingHexagons"/>
    <dgm:cxn modelId="{75784B11-4053-4BBE-B3F1-EDFECB025322}" srcId="{A1F8D6EF-1D4E-4260-AEE9-35EC221BCEE3}" destId="{E3869D13-6E27-40A3-8D19-C63BC3673899}" srcOrd="0" destOrd="0" parTransId="{09ED7F40-9F18-4AB1-933B-D608F59B6C07}" sibTransId="{E26B6EA4-01DD-42F5-A3DD-24875A3EE7DE}"/>
    <dgm:cxn modelId="{9F9E2C18-23AC-417D-86A3-3E1094CAD2FA}" type="presOf" srcId="{A1F8D6EF-1D4E-4260-AEE9-35EC221BCEE3}" destId="{3A9D05B9-8EEA-4BB3-B420-49D8690C31D2}" srcOrd="0" destOrd="0" presId="urn:microsoft.com/office/officeart/2008/layout/AlternatingHexagons"/>
    <dgm:cxn modelId="{74D03325-D3DC-4654-81A9-8C89A1CAC985}" type="presOf" srcId="{0AE644B6-4D51-4107-8500-511DA60B9A6A}" destId="{0AA29B5C-6ED3-409C-95BD-90BBE58FA504}" srcOrd="0" destOrd="0" presId="urn:microsoft.com/office/officeart/2008/layout/AlternatingHexagons"/>
    <dgm:cxn modelId="{B49BAC5C-FAC9-4FD7-85EB-44E7AA884F5E}" srcId="{AD6959D5-7A30-49A9-BAC1-06EF48E0CAA7}" destId="{8C694A1B-0B86-4104-BDB7-007B7C5EA839}" srcOrd="2" destOrd="0" parTransId="{A0BFC992-F9F0-41EA-9AFF-7CB723C7C5FA}" sibTransId="{8C1E9080-4B2C-4EC7-9C38-D9A842DD14CE}"/>
    <dgm:cxn modelId="{EE7A6A5D-6B1E-4D96-8CF9-BA13D21A944B}" srcId="{CCA927DD-1C25-4868-889C-B81A58451304}" destId="{1B5EE7DD-83B6-4437-B2BE-C5D8ACEA4DB7}" srcOrd="1" destOrd="0" parTransId="{FAC76660-FAF5-4B54-ACEE-61B1049C1D76}" sibTransId="{381DBDD8-B2F9-4D0C-8D73-398C6A491CAC}"/>
    <dgm:cxn modelId="{D967A55F-6F55-4430-A11A-520AE332FBED}" type="presOf" srcId="{047B3125-56E8-4107-99A6-AB54AA84FA04}" destId="{604C0591-D545-4E5C-B39D-22B2C025AB7E}" srcOrd="0" destOrd="0" presId="urn:microsoft.com/office/officeart/2008/layout/AlternatingHexagons"/>
    <dgm:cxn modelId="{EAB31142-34A6-4EA5-AC6A-D94B2F27E4FF}" srcId="{AD6959D5-7A30-49A9-BAC1-06EF48E0CAA7}" destId="{CCA927DD-1C25-4868-889C-B81A58451304}" srcOrd="0" destOrd="0" parTransId="{E44B70C2-5692-4F63-90C7-80F49F84CEBE}" sibTransId="{98E3C417-6F08-4AD6-85D0-514C7954751C}"/>
    <dgm:cxn modelId="{45FD3966-C21F-47FD-B41F-E6C34BFE8DAD}" type="presOf" srcId="{1B5EE7DD-83B6-4437-B2BE-C5D8ACEA4DB7}" destId="{0AA29B5C-6ED3-409C-95BD-90BBE58FA504}" srcOrd="0" destOrd="1" presId="urn:microsoft.com/office/officeart/2008/layout/AlternatingHexagons"/>
    <dgm:cxn modelId="{103E1A69-91FC-4528-8412-F1593AC32981}" srcId="{AD6959D5-7A30-49A9-BAC1-06EF48E0CAA7}" destId="{A1F8D6EF-1D4E-4260-AEE9-35EC221BCEE3}" srcOrd="1" destOrd="0" parTransId="{1F5E1E73-23BA-45FD-9011-578A5882FF92}" sibTransId="{047B3125-56E8-4107-99A6-AB54AA84FA04}"/>
    <dgm:cxn modelId="{9932916C-6E06-4DA4-9801-09DAE8304820}" type="presOf" srcId="{8C1E9080-4B2C-4EC7-9C38-D9A842DD14CE}" destId="{9B1D9B14-6D23-4862-ABF1-964FA7D7F0C4}" srcOrd="0" destOrd="0" presId="urn:microsoft.com/office/officeart/2008/layout/AlternatingHexagons"/>
    <dgm:cxn modelId="{21055B9C-82E5-4B5C-9808-4C90A987319C}" type="presOf" srcId="{EAD692E3-21BA-471C-8D1F-30ADF647B144}" destId="{5991FB19-8ABB-4988-A1E7-7E44E91BAE47}" srcOrd="0" destOrd="0" presId="urn:microsoft.com/office/officeart/2008/layout/AlternatingHexagons"/>
    <dgm:cxn modelId="{3D4504AC-2C25-4399-B6FF-77193D211BAB}" srcId="{CCA927DD-1C25-4868-889C-B81A58451304}" destId="{0AE644B6-4D51-4107-8500-511DA60B9A6A}" srcOrd="0" destOrd="0" parTransId="{5DB7B38F-D938-4553-B3B5-A424E1EB04C8}" sibTransId="{70601E1F-FBA4-4BC4-822B-049D0EB4AC0D}"/>
    <dgm:cxn modelId="{AFD3E8B2-3590-4241-97C2-5EEF2B589AB6}" type="presOf" srcId="{CCA927DD-1C25-4868-889C-B81A58451304}" destId="{60CDF62B-A0CF-4852-B2D8-3D72F33D0E9C}" srcOrd="0" destOrd="0" presId="urn:microsoft.com/office/officeart/2008/layout/AlternatingHexagons"/>
    <dgm:cxn modelId="{94C05EB4-9771-4094-873E-96826BE47839}" type="presOf" srcId="{C7127429-16DA-4E5F-8896-91AB15058285}" destId="{115D1324-A801-4250-9394-672BC68440F4}" srcOrd="0" destOrd="1" presId="urn:microsoft.com/office/officeart/2008/layout/AlternatingHexagons"/>
    <dgm:cxn modelId="{41E512BB-4E1D-49D6-BF39-BB0A8E7EDD6F}" type="presOf" srcId="{AD6959D5-7A30-49A9-BAC1-06EF48E0CAA7}" destId="{20D992AB-2A8C-4EA0-A92C-34E4F11B8D45}" srcOrd="0" destOrd="0" presId="urn:microsoft.com/office/officeart/2008/layout/AlternatingHexagons"/>
    <dgm:cxn modelId="{41F8F0E5-B5EA-432D-BCD0-AF0A4E2220DB}" srcId="{A1F8D6EF-1D4E-4260-AEE9-35EC221BCEE3}" destId="{C7127429-16DA-4E5F-8896-91AB15058285}" srcOrd="1" destOrd="0" parTransId="{BCC8BF12-C47D-4ED7-8894-A9ADEA95E86D}" sibTransId="{968047EA-B5EE-48B1-8B79-7C53A5EDCFDC}"/>
    <dgm:cxn modelId="{7E848AE7-DDE0-4BA1-977E-2080F0A8C893}" type="presOf" srcId="{8C694A1B-0B86-4104-BDB7-007B7C5EA839}" destId="{E0B42A26-CFE6-4CFF-9655-12E2E7FC5070}" srcOrd="0" destOrd="0" presId="urn:microsoft.com/office/officeart/2008/layout/AlternatingHexagons"/>
    <dgm:cxn modelId="{285263FB-253E-4E4A-9043-D599F4D78C5B}" srcId="{8C694A1B-0B86-4104-BDB7-007B7C5EA839}" destId="{EAD692E3-21BA-471C-8D1F-30ADF647B144}" srcOrd="0" destOrd="0" parTransId="{76596919-7423-4EBD-A8E9-0B3A7AD7A36F}" sibTransId="{AFF42923-467C-4904-A835-87AEE2B02F7D}"/>
    <dgm:cxn modelId="{7232B7FB-42F3-4AC7-B3CA-BF250429949D}" type="presOf" srcId="{98E3C417-6F08-4AD6-85D0-514C7954751C}" destId="{C10D1E96-2124-4856-B857-410D461F94E8}" srcOrd="0" destOrd="0" presId="urn:microsoft.com/office/officeart/2008/layout/AlternatingHexagons"/>
    <dgm:cxn modelId="{45033077-DF09-4ED5-9BC1-8D7D064E68F7}" type="presParOf" srcId="{20D992AB-2A8C-4EA0-A92C-34E4F11B8D45}" destId="{AC4A519C-9694-431E-A3C4-364438158F40}" srcOrd="0" destOrd="0" presId="urn:microsoft.com/office/officeart/2008/layout/AlternatingHexagons"/>
    <dgm:cxn modelId="{77AB1ECB-7934-45B4-9788-32402177074F}" type="presParOf" srcId="{AC4A519C-9694-431E-A3C4-364438158F40}" destId="{60CDF62B-A0CF-4852-B2D8-3D72F33D0E9C}" srcOrd="0" destOrd="0" presId="urn:microsoft.com/office/officeart/2008/layout/AlternatingHexagons"/>
    <dgm:cxn modelId="{AE4DAC88-0979-41F6-AE32-58B4E94F7CEA}" type="presParOf" srcId="{AC4A519C-9694-431E-A3C4-364438158F40}" destId="{0AA29B5C-6ED3-409C-95BD-90BBE58FA504}" srcOrd="1" destOrd="0" presId="urn:microsoft.com/office/officeart/2008/layout/AlternatingHexagons"/>
    <dgm:cxn modelId="{7EECA611-27E6-4822-B3DD-D68638E7104C}" type="presParOf" srcId="{AC4A519C-9694-431E-A3C4-364438158F40}" destId="{7DA55EE1-CBF1-433C-B9BC-E0F45D8381E0}" srcOrd="2" destOrd="0" presId="urn:microsoft.com/office/officeart/2008/layout/AlternatingHexagons"/>
    <dgm:cxn modelId="{7FB6508E-524A-4CC0-8998-27D3294006F5}" type="presParOf" srcId="{AC4A519C-9694-431E-A3C4-364438158F40}" destId="{F4E8CB51-86CE-4DAB-B82C-1C489D34583B}" srcOrd="3" destOrd="0" presId="urn:microsoft.com/office/officeart/2008/layout/AlternatingHexagons"/>
    <dgm:cxn modelId="{0867EF8B-CDDA-4B8A-A756-89A1F562F736}" type="presParOf" srcId="{AC4A519C-9694-431E-A3C4-364438158F40}" destId="{C10D1E96-2124-4856-B857-410D461F94E8}" srcOrd="4" destOrd="0" presId="urn:microsoft.com/office/officeart/2008/layout/AlternatingHexagons"/>
    <dgm:cxn modelId="{E1ECCE53-B216-4FCC-A949-DB797FA67CB6}" type="presParOf" srcId="{20D992AB-2A8C-4EA0-A92C-34E4F11B8D45}" destId="{221DEB57-5342-49A8-A9D0-EE988F37C674}" srcOrd="1" destOrd="0" presId="urn:microsoft.com/office/officeart/2008/layout/AlternatingHexagons"/>
    <dgm:cxn modelId="{22369F04-52CE-439F-98A4-27DA35739BDA}" type="presParOf" srcId="{20D992AB-2A8C-4EA0-A92C-34E4F11B8D45}" destId="{61F47AC6-A8A6-4E5F-9635-066991D61754}" srcOrd="2" destOrd="0" presId="urn:microsoft.com/office/officeart/2008/layout/AlternatingHexagons"/>
    <dgm:cxn modelId="{6547DAB7-3875-48A7-96F8-D55B5B25AC0C}" type="presParOf" srcId="{61F47AC6-A8A6-4E5F-9635-066991D61754}" destId="{3A9D05B9-8EEA-4BB3-B420-49D8690C31D2}" srcOrd="0" destOrd="0" presId="urn:microsoft.com/office/officeart/2008/layout/AlternatingHexagons"/>
    <dgm:cxn modelId="{DD3B75BF-B0D1-4800-ACE6-F96CC4399AED}" type="presParOf" srcId="{61F47AC6-A8A6-4E5F-9635-066991D61754}" destId="{115D1324-A801-4250-9394-672BC68440F4}" srcOrd="1" destOrd="0" presId="urn:microsoft.com/office/officeart/2008/layout/AlternatingHexagons"/>
    <dgm:cxn modelId="{4F1F04A7-8602-48C2-B78A-BE9BB1DB2D84}" type="presParOf" srcId="{61F47AC6-A8A6-4E5F-9635-066991D61754}" destId="{909174AC-DE89-40BF-B029-83F9D30D0DEE}" srcOrd="2" destOrd="0" presId="urn:microsoft.com/office/officeart/2008/layout/AlternatingHexagons"/>
    <dgm:cxn modelId="{BA6403F1-FF28-41D4-A208-4CC9F7DF2FAE}" type="presParOf" srcId="{61F47AC6-A8A6-4E5F-9635-066991D61754}" destId="{B0AD54FA-19AB-419F-8C1E-6491A812AB8B}" srcOrd="3" destOrd="0" presId="urn:microsoft.com/office/officeart/2008/layout/AlternatingHexagons"/>
    <dgm:cxn modelId="{2EBC2EDB-F639-450C-A8C6-E69740830B80}" type="presParOf" srcId="{61F47AC6-A8A6-4E5F-9635-066991D61754}" destId="{604C0591-D545-4E5C-B39D-22B2C025AB7E}" srcOrd="4" destOrd="0" presId="urn:microsoft.com/office/officeart/2008/layout/AlternatingHexagons"/>
    <dgm:cxn modelId="{0DBA8219-4963-4147-8AE9-F4984EBB56B0}" type="presParOf" srcId="{20D992AB-2A8C-4EA0-A92C-34E4F11B8D45}" destId="{97771F59-C232-4C4C-8957-8B448F55C750}" srcOrd="3" destOrd="0" presId="urn:microsoft.com/office/officeart/2008/layout/AlternatingHexagons"/>
    <dgm:cxn modelId="{C5C2D238-6473-4086-B2E2-F7DEDDE3FD42}" type="presParOf" srcId="{20D992AB-2A8C-4EA0-A92C-34E4F11B8D45}" destId="{FAC03578-990E-40CF-A687-726A3B1B004D}" srcOrd="4" destOrd="0" presId="urn:microsoft.com/office/officeart/2008/layout/AlternatingHexagons"/>
    <dgm:cxn modelId="{656763D5-0C57-4285-8FED-0D0376E7C51D}" type="presParOf" srcId="{FAC03578-990E-40CF-A687-726A3B1B004D}" destId="{E0B42A26-CFE6-4CFF-9655-12E2E7FC5070}" srcOrd="0" destOrd="0" presId="urn:microsoft.com/office/officeart/2008/layout/AlternatingHexagons"/>
    <dgm:cxn modelId="{A7482F8D-9799-408F-BC5B-7A370CBFA938}" type="presParOf" srcId="{FAC03578-990E-40CF-A687-726A3B1B004D}" destId="{5991FB19-8ABB-4988-A1E7-7E44E91BAE47}" srcOrd="1" destOrd="0" presId="urn:microsoft.com/office/officeart/2008/layout/AlternatingHexagons"/>
    <dgm:cxn modelId="{F6B66696-E842-4E49-8EE1-93D5E7F980C1}" type="presParOf" srcId="{FAC03578-990E-40CF-A687-726A3B1B004D}" destId="{3F3B3037-86D4-4DAA-844E-47E49F52AE7B}" srcOrd="2" destOrd="0" presId="urn:microsoft.com/office/officeart/2008/layout/AlternatingHexagons"/>
    <dgm:cxn modelId="{E0FFF6F2-972B-4B4C-9A17-B6930E8933C8}" type="presParOf" srcId="{FAC03578-990E-40CF-A687-726A3B1B004D}" destId="{5F875AF8-77B0-454F-BEB9-7AA839018467}" srcOrd="3" destOrd="0" presId="urn:microsoft.com/office/officeart/2008/layout/AlternatingHexagons"/>
    <dgm:cxn modelId="{72DE5C1A-D614-4C89-997F-F5B3B884F040}" type="presParOf" srcId="{FAC03578-990E-40CF-A687-726A3B1B004D}" destId="{9B1D9B14-6D23-4862-ABF1-964FA7D7F0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3AF9E4-0B75-4E41-9228-41622C32702F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CC704E2A-D0BE-4886-876B-722321CE5447}">
      <dgm:prSet phldr="0"/>
      <dgm:spPr/>
      <dgm:t>
        <a:bodyPr/>
        <a:lstStyle/>
        <a:p>
          <a:pPr algn="l" rtl="0"/>
          <a:r>
            <a:rPr lang="en-GB">
              <a:latin typeface="Calibri Light" panose="020F0302020204030204"/>
            </a:rPr>
            <a:t>DATA MATURITY</a:t>
          </a:r>
        </a:p>
      </dgm:t>
    </dgm:pt>
    <dgm:pt modelId="{4E38C29A-EB2F-4D80-A9BA-507871ECC4C5}" type="parTrans" cxnId="{E513A968-03D6-4767-9693-D1D4DB5AB1A6}">
      <dgm:prSet/>
      <dgm:spPr/>
    </dgm:pt>
    <dgm:pt modelId="{047DA47E-DBFD-4919-AE28-82512437FF24}" type="sibTrans" cxnId="{E513A968-03D6-4767-9693-D1D4DB5AB1A6}">
      <dgm:prSet/>
      <dgm:spPr/>
      <dgm:t>
        <a:bodyPr/>
        <a:lstStyle/>
        <a:p>
          <a:endParaRPr lang="en-GB"/>
        </a:p>
      </dgm:t>
    </dgm:pt>
    <dgm:pt modelId="{0967A695-7177-4B2B-B962-43D469936D86}">
      <dgm:prSet phldr="0"/>
      <dgm:spPr/>
      <dgm:t>
        <a:bodyPr/>
        <a:lstStyle/>
        <a:p>
          <a:pPr algn="l" rtl="0"/>
          <a:r>
            <a:rPr lang="en-GB">
              <a:latin typeface="Calibri Light" panose="020F0302020204030204"/>
            </a:rPr>
            <a:t>CAPACITY and CAPABILITY</a:t>
          </a:r>
        </a:p>
      </dgm:t>
    </dgm:pt>
    <dgm:pt modelId="{CED29B08-2155-4B10-BEC2-9DCD8F6986C3}" type="parTrans" cxnId="{DBB0BBCB-C0FD-42BC-8CB7-7DE53E5E14C2}">
      <dgm:prSet/>
      <dgm:spPr/>
    </dgm:pt>
    <dgm:pt modelId="{C4419EEF-418E-46CB-A458-703A92394CFB}" type="sibTrans" cxnId="{DBB0BBCB-C0FD-42BC-8CB7-7DE53E5E14C2}">
      <dgm:prSet/>
      <dgm:spPr/>
      <dgm:t>
        <a:bodyPr/>
        <a:lstStyle/>
        <a:p>
          <a:endParaRPr lang="en-GB"/>
        </a:p>
      </dgm:t>
    </dgm:pt>
    <dgm:pt modelId="{B03CD2A6-910B-434A-B526-20E7C5ABE198}">
      <dgm:prSet phldr="0"/>
      <dgm:spPr/>
      <dgm:t>
        <a:bodyPr/>
        <a:lstStyle/>
        <a:p>
          <a:pPr algn="l"/>
          <a:r>
            <a:rPr lang="en-GB">
              <a:latin typeface="Calibri Light" panose="020F0302020204030204"/>
            </a:rPr>
            <a:t>A</a:t>
          </a:r>
          <a:r>
            <a:rPr lang="en-GB"/>
            <a:t> lack of coordinated investment in developing data management capability leads to duplication and unsustainable technology and unmanaged data sprawl.</a:t>
          </a:r>
        </a:p>
      </dgm:t>
    </dgm:pt>
    <dgm:pt modelId="{230A7EF8-D7C2-441C-AFB4-5F4ED5AD3B84}" type="parTrans" cxnId="{2E1474E5-B49B-4A56-8C1C-1D39D12DBE6A}">
      <dgm:prSet/>
      <dgm:spPr/>
    </dgm:pt>
    <dgm:pt modelId="{F35E1719-66B0-4AB1-BAD5-A613182185A7}" type="sibTrans" cxnId="{2E1474E5-B49B-4A56-8C1C-1D39D12DBE6A}">
      <dgm:prSet/>
      <dgm:spPr/>
    </dgm:pt>
    <dgm:pt modelId="{0060C56C-3066-46CA-9230-1E69707E2305}">
      <dgm:prSet phldr="0"/>
      <dgm:spPr/>
      <dgm:t>
        <a:bodyPr/>
        <a:lstStyle/>
        <a:p>
          <a:r>
            <a:rPr lang="en-GB">
              <a:latin typeface="Calibri Light" panose="020F0302020204030204"/>
            </a:rPr>
            <a:t>Low</a:t>
          </a:r>
          <a:r>
            <a:rPr lang="en-GB"/>
            <a:t> levels of maturity in data governance and data management inhibit the ability to realise value from the region’s data resources</a:t>
          </a:r>
        </a:p>
      </dgm:t>
    </dgm:pt>
    <dgm:pt modelId="{DFEEA995-643A-4EC8-8BAF-DAD4186903A6}" type="parTrans" cxnId="{5612ABB4-A23C-4428-B7AE-946206C135E1}">
      <dgm:prSet/>
      <dgm:spPr/>
    </dgm:pt>
    <dgm:pt modelId="{3AF38FD0-5B81-4B94-BE75-165AA98291FE}" type="sibTrans" cxnId="{5612ABB4-A23C-4428-B7AE-946206C135E1}">
      <dgm:prSet/>
      <dgm:spPr/>
    </dgm:pt>
    <dgm:pt modelId="{99E5F568-FD92-4114-BF9D-2DC8CD21EEDC}">
      <dgm:prSet phldr="0"/>
      <dgm:spPr/>
      <dgm:t>
        <a:bodyPr/>
        <a:lstStyle/>
        <a:p>
          <a:pPr rtl="0"/>
          <a:r>
            <a:rPr lang="en-GB">
              <a:latin typeface="Calibri Light" panose="020F0302020204030204"/>
            </a:rPr>
            <a:t>Developing</a:t>
          </a:r>
          <a:r>
            <a:rPr lang="en-GB"/>
            <a:t> and </a:t>
          </a:r>
          <a:r>
            <a:rPr lang="en-GB">
              <a:latin typeface="Calibri Light" panose="020F0302020204030204"/>
            </a:rPr>
            <a:t>retaining staff</a:t>
          </a:r>
        </a:p>
      </dgm:t>
    </dgm:pt>
    <dgm:pt modelId="{AFA9DBA3-9035-4323-8B8F-B03B06DA4144}" type="parTrans" cxnId="{4410B65F-2A24-45AA-8BE0-5B84BA9ABE3B}">
      <dgm:prSet/>
      <dgm:spPr/>
    </dgm:pt>
    <dgm:pt modelId="{0FB3F8F1-D699-4E7A-BA8D-CFA681790A8C}" type="sibTrans" cxnId="{4410B65F-2A24-45AA-8BE0-5B84BA9ABE3B}">
      <dgm:prSet/>
      <dgm:spPr/>
    </dgm:pt>
    <dgm:pt modelId="{99260E27-1D27-4E2C-87A2-21A7218515DF}">
      <dgm:prSet phldr="0"/>
      <dgm:spPr/>
      <dgm:t>
        <a:bodyPr/>
        <a:lstStyle/>
        <a:p>
          <a:pPr algn="l" rtl="0"/>
          <a:r>
            <a:rPr lang="en-GB">
              <a:latin typeface="Calibri Light" panose="020F0302020204030204"/>
            </a:rPr>
            <a:t>DATA SHARING &amp; REUSE</a:t>
          </a:r>
        </a:p>
      </dgm:t>
    </dgm:pt>
    <dgm:pt modelId="{E4FD4C18-E3B4-452E-91C7-85011EE97090}" type="parTrans" cxnId="{91E0022A-B38C-4D3A-B9BA-877531A502F8}">
      <dgm:prSet/>
      <dgm:spPr/>
    </dgm:pt>
    <dgm:pt modelId="{EE36A040-E251-49DC-BBCE-17CBCEE1D64A}" type="sibTrans" cxnId="{91E0022A-B38C-4D3A-B9BA-877531A502F8}">
      <dgm:prSet/>
      <dgm:spPr/>
      <dgm:t>
        <a:bodyPr/>
        <a:lstStyle/>
        <a:p>
          <a:endParaRPr lang="en-GB"/>
        </a:p>
      </dgm:t>
    </dgm:pt>
    <dgm:pt modelId="{AEF40FF7-626B-4E3E-9CB8-EABE0FAEECA4}">
      <dgm:prSet phldr="0"/>
      <dgm:spPr/>
      <dgm:t>
        <a:bodyPr/>
        <a:lstStyle/>
        <a:p>
          <a:pPr algn="l"/>
          <a:r>
            <a:rPr lang="en-GB">
              <a:latin typeface="Calibri Light" panose="020F0302020204030204"/>
            </a:rPr>
            <a:t>Attitudes</a:t>
          </a:r>
          <a:r>
            <a:rPr lang="en-GB"/>
            <a:t> towards sharing of data and information often stifles the release and use of data for decision-making</a:t>
          </a:r>
        </a:p>
      </dgm:t>
    </dgm:pt>
    <dgm:pt modelId="{B892D086-2649-44F8-A499-017197CFBCBB}" type="parTrans" cxnId="{1593236E-1A4F-4A60-ADC4-624D3849FBFB}">
      <dgm:prSet/>
      <dgm:spPr/>
    </dgm:pt>
    <dgm:pt modelId="{CAD78277-C13D-4576-A918-21519E291442}" type="sibTrans" cxnId="{1593236E-1A4F-4A60-ADC4-624D3849FBFB}">
      <dgm:prSet/>
      <dgm:spPr/>
    </dgm:pt>
    <dgm:pt modelId="{8802A9A4-0601-4B98-8790-CDC9DC447991}">
      <dgm:prSet phldr="0"/>
      <dgm:spPr/>
      <dgm:t>
        <a:bodyPr/>
        <a:lstStyle/>
        <a:p>
          <a:pPr algn="l" rtl="0"/>
          <a:r>
            <a:rPr lang="en-GB">
              <a:latin typeface="Calibri Light" panose="020F0302020204030204"/>
            </a:rPr>
            <a:t>COORDINATION &amp; SUSTAINABILITY</a:t>
          </a:r>
        </a:p>
      </dgm:t>
    </dgm:pt>
    <dgm:pt modelId="{DBA13040-4EDF-46CE-A350-9F7EE518FD9C}" type="parTrans" cxnId="{7F65DA7C-A1EC-4A86-8262-3A71C2472458}">
      <dgm:prSet/>
      <dgm:spPr/>
    </dgm:pt>
    <dgm:pt modelId="{2F243BC7-FE3C-416C-B0CB-311F5B3C7D7A}" type="sibTrans" cxnId="{7F65DA7C-A1EC-4A86-8262-3A71C2472458}">
      <dgm:prSet/>
      <dgm:spPr/>
      <dgm:t>
        <a:bodyPr/>
        <a:lstStyle/>
        <a:p>
          <a:endParaRPr lang="en-GB"/>
        </a:p>
      </dgm:t>
    </dgm:pt>
    <dgm:pt modelId="{9223B83D-0E89-4031-B430-CDDA00D4BD64}">
      <dgm:prSet phldr="0"/>
      <dgm:spPr/>
      <dgm:t>
        <a:bodyPr/>
        <a:lstStyle/>
        <a:p>
          <a:pPr rtl="0"/>
          <a:r>
            <a:rPr lang="en-GB">
              <a:latin typeface="Calibri Light" panose="020F0302020204030204"/>
            </a:rPr>
            <a:t>Developing data literacy at all levels</a:t>
          </a:r>
        </a:p>
      </dgm:t>
    </dgm:pt>
    <dgm:pt modelId="{42578052-1F8D-49B2-910D-FB09CDA2B9B5}" type="parTrans" cxnId="{5D0CDDFD-74EB-48D5-8E0E-DE93A505296E}">
      <dgm:prSet/>
      <dgm:spPr/>
    </dgm:pt>
    <dgm:pt modelId="{20CF8829-CF18-4D29-8816-04992392AA08}" type="sibTrans" cxnId="{5D0CDDFD-74EB-48D5-8E0E-DE93A505296E}">
      <dgm:prSet/>
      <dgm:spPr/>
    </dgm:pt>
    <dgm:pt modelId="{783E5CAA-950C-4759-8C96-E597C03B77EB}" type="pres">
      <dgm:prSet presAssocID="{CB3AF9E4-0B75-4E41-9228-41622C32702F}" presName="linear" presStyleCnt="0">
        <dgm:presLayoutVars>
          <dgm:dir/>
          <dgm:animLvl val="lvl"/>
          <dgm:resizeHandles val="exact"/>
        </dgm:presLayoutVars>
      </dgm:prSet>
      <dgm:spPr/>
    </dgm:pt>
    <dgm:pt modelId="{D5F9013E-813A-45CA-9A41-FE3413E8EE98}" type="pres">
      <dgm:prSet presAssocID="{CC704E2A-D0BE-4886-876B-722321CE5447}" presName="parentLin" presStyleCnt="0"/>
      <dgm:spPr/>
    </dgm:pt>
    <dgm:pt modelId="{78CD4917-6743-4BB1-A1DC-4C5EF2B36F54}" type="pres">
      <dgm:prSet presAssocID="{CC704E2A-D0BE-4886-876B-722321CE5447}" presName="parentLeftMargin" presStyleLbl="node1" presStyleIdx="0" presStyleCnt="4"/>
      <dgm:spPr/>
    </dgm:pt>
    <dgm:pt modelId="{F6C66E64-B88E-495C-B1F9-3F821E61D3AB}" type="pres">
      <dgm:prSet presAssocID="{CC704E2A-D0BE-4886-876B-722321CE544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61E6BB7-5982-4811-856D-DCC16BB195F3}" type="pres">
      <dgm:prSet presAssocID="{CC704E2A-D0BE-4886-876B-722321CE5447}" presName="negativeSpace" presStyleCnt="0"/>
      <dgm:spPr/>
    </dgm:pt>
    <dgm:pt modelId="{C4CD5E31-90E9-421F-9A04-480EFD670C95}" type="pres">
      <dgm:prSet presAssocID="{CC704E2A-D0BE-4886-876B-722321CE5447}" presName="childText" presStyleLbl="conFgAcc1" presStyleIdx="0" presStyleCnt="4">
        <dgm:presLayoutVars>
          <dgm:bulletEnabled val="1"/>
        </dgm:presLayoutVars>
      </dgm:prSet>
      <dgm:spPr/>
    </dgm:pt>
    <dgm:pt modelId="{4463B941-ACB3-4E78-9EF8-EE597A1D92D5}" type="pres">
      <dgm:prSet presAssocID="{047DA47E-DBFD-4919-AE28-82512437FF24}" presName="spaceBetweenRectangles" presStyleCnt="0"/>
      <dgm:spPr/>
    </dgm:pt>
    <dgm:pt modelId="{D82F0D57-8D55-467A-ACC8-0C861718881D}" type="pres">
      <dgm:prSet presAssocID="{0967A695-7177-4B2B-B962-43D469936D86}" presName="parentLin" presStyleCnt="0"/>
      <dgm:spPr/>
    </dgm:pt>
    <dgm:pt modelId="{3CEB5AC0-6771-491E-BDC9-38576FD78FD3}" type="pres">
      <dgm:prSet presAssocID="{0967A695-7177-4B2B-B962-43D469936D86}" presName="parentLeftMargin" presStyleLbl="node1" presStyleIdx="0" presStyleCnt="4"/>
      <dgm:spPr/>
    </dgm:pt>
    <dgm:pt modelId="{6064BEC6-7FF0-4782-82D2-FEC171BD3AE4}" type="pres">
      <dgm:prSet presAssocID="{0967A695-7177-4B2B-B962-43D469936D8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C384A13-D210-458E-9E2A-4DB71462AC6E}" type="pres">
      <dgm:prSet presAssocID="{0967A695-7177-4B2B-B962-43D469936D86}" presName="negativeSpace" presStyleCnt="0"/>
      <dgm:spPr/>
    </dgm:pt>
    <dgm:pt modelId="{B129889F-B6ED-4DE4-AFFA-F3D4D56AB44D}" type="pres">
      <dgm:prSet presAssocID="{0967A695-7177-4B2B-B962-43D469936D86}" presName="childText" presStyleLbl="conFgAcc1" presStyleIdx="1" presStyleCnt="4">
        <dgm:presLayoutVars>
          <dgm:bulletEnabled val="1"/>
        </dgm:presLayoutVars>
      </dgm:prSet>
      <dgm:spPr/>
    </dgm:pt>
    <dgm:pt modelId="{7F8E4244-BFFF-4D94-A306-0D2B566825B5}" type="pres">
      <dgm:prSet presAssocID="{C4419EEF-418E-46CB-A458-703A92394CFB}" presName="spaceBetweenRectangles" presStyleCnt="0"/>
      <dgm:spPr/>
    </dgm:pt>
    <dgm:pt modelId="{A9A482C8-EA05-462A-AE2F-AEAE78CE6363}" type="pres">
      <dgm:prSet presAssocID="{99260E27-1D27-4E2C-87A2-21A7218515DF}" presName="parentLin" presStyleCnt="0"/>
      <dgm:spPr/>
    </dgm:pt>
    <dgm:pt modelId="{5C51179C-F97E-466A-808B-4EA99272D5F9}" type="pres">
      <dgm:prSet presAssocID="{99260E27-1D27-4E2C-87A2-21A7218515DF}" presName="parentLeftMargin" presStyleLbl="node1" presStyleIdx="1" presStyleCnt="4"/>
      <dgm:spPr/>
    </dgm:pt>
    <dgm:pt modelId="{E9D1C106-60F1-426B-B300-04306E1CA2FF}" type="pres">
      <dgm:prSet presAssocID="{99260E27-1D27-4E2C-87A2-21A7218515D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AE0B156-5949-4B0A-A423-D01047E5692A}" type="pres">
      <dgm:prSet presAssocID="{99260E27-1D27-4E2C-87A2-21A7218515DF}" presName="negativeSpace" presStyleCnt="0"/>
      <dgm:spPr/>
    </dgm:pt>
    <dgm:pt modelId="{3309FF29-D446-47EC-9AFA-4194980BAD88}" type="pres">
      <dgm:prSet presAssocID="{99260E27-1D27-4E2C-87A2-21A7218515DF}" presName="childText" presStyleLbl="conFgAcc1" presStyleIdx="2" presStyleCnt="4">
        <dgm:presLayoutVars>
          <dgm:bulletEnabled val="1"/>
        </dgm:presLayoutVars>
      </dgm:prSet>
      <dgm:spPr/>
    </dgm:pt>
    <dgm:pt modelId="{FE2FE637-41BF-4650-BCF0-F9633F0B21A8}" type="pres">
      <dgm:prSet presAssocID="{EE36A040-E251-49DC-BBCE-17CBCEE1D64A}" presName="spaceBetweenRectangles" presStyleCnt="0"/>
      <dgm:spPr/>
    </dgm:pt>
    <dgm:pt modelId="{BF4C0F08-A638-4065-A4CE-1FD0077FD0F8}" type="pres">
      <dgm:prSet presAssocID="{8802A9A4-0601-4B98-8790-CDC9DC447991}" presName="parentLin" presStyleCnt="0"/>
      <dgm:spPr/>
    </dgm:pt>
    <dgm:pt modelId="{7FE1094C-7817-481C-ABF3-C7B7CDC88038}" type="pres">
      <dgm:prSet presAssocID="{8802A9A4-0601-4B98-8790-CDC9DC447991}" presName="parentLeftMargin" presStyleLbl="node1" presStyleIdx="2" presStyleCnt="4"/>
      <dgm:spPr/>
    </dgm:pt>
    <dgm:pt modelId="{CB9C1514-8E3C-4719-A094-E38BFA2AD059}" type="pres">
      <dgm:prSet presAssocID="{8802A9A4-0601-4B98-8790-CDC9DC44799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3158747-4739-478F-8101-62EC36741ADC}" type="pres">
      <dgm:prSet presAssocID="{8802A9A4-0601-4B98-8790-CDC9DC447991}" presName="negativeSpace" presStyleCnt="0"/>
      <dgm:spPr/>
    </dgm:pt>
    <dgm:pt modelId="{AF817C62-4898-4BA6-A65E-59BED1F9F1FC}" type="pres">
      <dgm:prSet presAssocID="{8802A9A4-0601-4B98-8790-CDC9DC44799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A6E4F14-9DEC-490B-8B80-47C1E97EEE43}" type="presOf" srcId="{99260E27-1D27-4E2C-87A2-21A7218515DF}" destId="{E9D1C106-60F1-426B-B300-04306E1CA2FF}" srcOrd="1" destOrd="0" presId="urn:microsoft.com/office/officeart/2005/8/layout/list1"/>
    <dgm:cxn modelId="{469FA01B-6793-4E8F-8968-5698721D794F}" type="presOf" srcId="{0967A695-7177-4B2B-B962-43D469936D86}" destId="{6064BEC6-7FF0-4782-82D2-FEC171BD3AE4}" srcOrd="1" destOrd="0" presId="urn:microsoft.com/office/officeart/2005/8/layout/list1"/>
    <dgm:cxn modelId="{FB212022-B6C5-4240-B381-ACB18CCF1FD9}" type="presOf" srcId="{8802A9A4-0601-4B98-8790-CDC9DC447991}" destId="{7FE1094C-7817-481C-ABF3-C7B7CDC88038}" srcOrd="0" destOrd="0" presId="urn:microsoft.com/office/officeart/2005/8/layout/list1"/>
    <dgm:cxn modelId="{91E0022A-B38C-4D3A-B9BA-877531A502F8}" srcId="{CB3AF9E4-0B75-4E41-9228-41622C32702F}" destId="{99260E27-1D27-4E2C-87A2-21A7218515DF}" srcOrd="2" destOrd="0" parTransId="{E4FD4C18-E3B4-452E-91C7-85011EE97090}" sibTransId="{EE36A040-E251-49DC-BBCE-17CBCEE1D64A}"/>
    <dgm:cxn modelId="{9D812F2D-B6F1-4C8A-A40E-03953FE575A5}" type="presOf" srcId="{0060C56C-3066-46CA-9230-1E69707E2305}" destId="{C4CD5E31-90E9-421F-9A04-480EFD670C95}" srcOrd="0" destOrd="0" presId="urn:microsoft.com/office/officeart/2005/8/layout/list1"/>
    <dgm:cxn modelId="{B1E99B3B-186C-4A58-A1D6-DA34CD9390FE}" type="presOf" srcId="{B03CD2A6-910B-434A-B526-20E7C5ABE198}" destId="{AF817C62-4898-4BA6-A65E-59BED1F9F1FC}" srcOrd="0" destOrd="0" presId="urn:microsoft.com/office/officeart/2005/8/layout/list1"/>
    <dgm:cxn modelId="{EF523D3D-C064-458A-B5E4-27C2189BB891}" type="presOf" srcId="{8802A9A4-0601-4B98-8790-CDC9DC447991}" destId="{CB9C1514-8E3C-4719-A094-E38BFA2AD059}" srcOrd="1" destOrd="0" presId="urn:microsoft.com/office/officeart/2005/8/layout/list1"/>
    <dgm:cxn modelId="{4410B65F-2A24-45AA-8BE0-5B84BA9ABE3B}" srcId="{0967A695-7177-4B2B-B962-43D469936D86}" destId="{99E5F568-FD92-4114-BF9D-2DC8CD21EEDC}" srcOrd="0" destOrd="0" parTransId="{AFA9DBA3-9035-4323-8B8F-B03B06DA4144}" sibTransId="{0FB3F8F1-D699-4E7A-BA8D-CFA681790A8C}"/>
    <dgm:cxn modelId="{640F3860-BF76-478A-BA7B-719D6DC3A7A4}" type="presOf" srcId="{CC704E2A-D0BE-4886-876B-722321CE5447}" destId="{78CD4917-6743-4BB1-A1DC-4C5EF2B36F54}" srcOrd="0" destOrd="0" presId="urn:microsoft.com/office/officeart/2005/8/layout/list1"/>
    <dgm:cxn modelId="{E513A968-03D6-4767-9693-D1D4DB5AB1A6}" srcId="{CB3AF9E4-0B75-4E41-9228-41622C32702F}" destId="{CC704E2A-D0BE-4886-876B-722321CE5447}" srcOrd="0" destOrd="0" parTransId="{4E38C29A-EB2F-4D80-A9BA-507871ECC4C5}" sibTransId="{047DA47E-DBFD-4919-AE28-82512437FF24}"/>
    <dgm:cxn modelId="{2C75FA6B-2432-4CAB-90F0-C41818A107C6}" type="presOf" srcId="{99E5F568-FD92-4114-BF9D-2DC8CD21EEDC}" destId="{B129889F-B6ED-4DE4-AFFA-F3D4D56AB44D}" srcOrd="0" destOrd="0" presId="urn:microsoft.com/office/officeart/2005/8/layout/list1"/>
    <dgm:cxn modelId="{1593236E-1A4F-4A60-ADC4-624D3849FBFB}" srcId="{99260E27-1D27-4E2C-87A2-21A7218515DF}" destId="{AEF40FF7-626B-4E3E-9CB8-EABE0FAEECA4}" srcOrd="0" destOrd="0" parTransId="{B892D086-2649-44F8-A499-017197CFBCBB}" sibTransId="{CAD78277-C13D-4576-A918-21519E291442}"/>
    <dgm:cxn modelId="{7F65DA7C-A1EC-4A86-8262-3A71C2472458}" srcId="{CB3AF9E4-0B75-4E41-9228-41622C32702F}" destId="{8802A9A4-0601-4B98-8790-CDC9DC447991}" srcOrd="3" destOrd="0" parTransId="{DBA13040-4EDF-46CE-A350-9F7EE518FD9C}" sibTransId="{2F243BC7-FE3C-416C-B0CB-311F5B3C7D7A}"/>
    <dgm:cxn modelId="{5612ABB4-A23C-4428-B7AE-946206C135E1}" srcId="{CC704E2A-D0BE-4886-876B-722321CE5447}" destId="{0060C56C-3066-46CA-9230-1E69707E2305}" srcOrd="0" destOrd="0" parTransId="{DFEEA995-643A-4EC8-8BAF-DAD4186903A6}" sibTransId="{3AF38FD0-5B81-4B94-BE75-165AA98291FE}"/>
    <dgm:cxn modelId="{24341EB7-31CF-45E8-B66F-1BEC09193859}" type="presOf" srcId="{CC704E2A-D0BE-4886-876B-722321CE5447}" destId="{F6C66E64-B88E-495C-B1F9-3F821E61D3AB}" srcOrd="1" destOrd="0" presId="urn:microsoft.com/office/officeart/2005/8/layout/list1"/>
    <dgm:cxn modelId="{77EB32B8-E079-4F3B-BFB1-6DC2A68A15BD}" type="presOf" srcId="{9223B83D-0E89-4031-B430-CDDA00D4BD64}" destId="{B129889F-B6ED-4DE4-AFFA-F3D4D56AB44D}" srcOrd="0" destOrd="1" presId="urn:microsoft.com/office/officeart/2005/8/layout/list1"/>
    <dgm:cxn modelId="{27BD9AB8-84B0-41DA-86E0-C9E1DD3EC1EF}" type="presOf" srcId="{AEF40FF7-626B-4E3E-9CB8-EABE0FAEECA4}" destId="{3309FF29-D446-47EC-9AFA-4194980BAD88}" srcOrd="0" destOrd="0" presId="urn:microsoft.com/office/officeart/2005/8/layout/list1"/>
    <dgm:cxn modelId="{DBB0BBCB-C0FD-42BC-8CB7-7DE53E5E14C2}" srcId="{CB3AF9E4-0B75-4E41-9228-41622C32702F}" destId="{0967A695-7177-4B2B-B962-43D469936D86}" srcOrd="1" destOrd="0" parTransId="{CED29B08-2155-4B10-BEC2-9DCD8F6986C3}" sibTransId="{C4419EEF-418E-46CB-A458-703A92394CFB}"/>
    <dgm:cxn modelId="{CF3708D5-32AF-44C9-84EE-AB76F57F844D}" type="presOf" srcId="{99260E27-1D27-4E2C-87A2-21A7218515DF}" destId="{5C51179C-F97E-466A-808B-4EA99272D5F9}" srcOrd="0" destOrd="0" presId="urn:microsoft.com/office/officeart/2005/8/layout/list1"/>
    <dgm:cxn modelId="{FCC96CDD-E865-4EA8-AA46-AEDD8FDC1231}" type="presOf" srcId="{CB3AF9E4-0B75-4E41-9228-41622C32702F}" destId="{783E5CAA-950C-4759-8C96-E597C03B77EB}" srcOrd="0" destOrd="0" presId="urn:microsoft.com/office/officeart/2005/8/layout/list1"/>
    <dgm:cxn modelId="{2E1474E5-B49B-4A56-8C1C-1D39D12DBE6A}" srcId="{8802A9A4-0601-4B98-8790-CDC9DC447991}" destId="{B03CD2A6-910B-434A-B526-20E7C5ABE198}" srcOrd="0" destOrd="0" parTransId="{230A7EF8-D7C2-441C-AFB4-5F4ED5AD3B84}" sibTransId="{F35E1719-66B0-4AB1-BAD5-A613182185A7}"/>
    <dgm:cxn modelId="{4F5617E7-C923-4990-86D8-391577748D24}" type="presOf" srcId="{0967A695-7177-4B2B-B962-43D469936D86}" destId="{3CEB5AC0-6771-491E-BDC9-38576FD78FD3}" srcOrd="0" destOrd="0" presId="urn:microsoft.com/office/officeart/2005/8/layout/list1"/>
    <dgm:cxn modelId="{5D0CDDFD-74EB-48D5-8E0E-DE93A505296E}" srcId="{0967A695-7177-4B2B-B962-43D469936D86}" destId="{9223B83D-0E89-4031-B430-CDDA00D4BD64}" srcOrd="1" destOrd="0" parTransId="{42578052-1F8D-49B2-910D-FB09CDA2B9B5}" sibTransId="{20CF8829-CF18-4D29-8816-04992392AA08}"/>
    <dgm:cxn modelId="{34605FCC-48A8-4DF7-8F8C-29D451C14A15}" type="presParOf" srcId="{783E5CAA-950C-4759-8C96-E597C03B77EB}" destId="{D5F9013E-813A-45CA-9A41-FE3413E8EE98}" srcOrd="0" destOrd="0" presId="urn:microsoft.com/office/officeart/2005/8/layout/list1"/>
    <dgm:cxn modelId="{76F8FCDA-0743-43EA-9441-F2BF1913EF8D}" type="presParOf" srcId="{D5F9013E-813A-45CA-9A41-FE3413E8EE98}" destId="{78CD4917-6743-4BB1-A1DC-4C5EF2B36F54}" srcOrd="0" destOrd="0" presId="urn:microsoft.com/office/officeart/2005/8/layout/list1"/>
    <dgm:cxn modelId="{E73C02E7-5708-451F-BE16-B077DF16A4E9}" type="presParOf" srcId="{D5F9013E-813A-45CA-9A41-FE3413E8EE98}" destId="{F6C66E64-B88E-495C-B1F9-3F821E61D3AB}" srcOrd="1" destOrd="0" presId="urn:microsoft.com/office/officeart/2005/8/layout/list1"/>
    <dgm:cxn modelId="{93A171B2-DEEC-4689-8ACA-5B2768A0DB68}" type="presParOf" srcId="{783E5CAA-950C-4759-8C96-E597C03B77EB}" destId="{261E6BB7-5982-4811-856D-DCC16BB195F3}" srcOrd="1" destOrd="0" presId="urn:microsoft.com/office/officeart/2005/8/layout/list1"/>
    <dgm:cxn modelId="{63C826D6-7E5A-4E85-8E88-81C88FE771F0}" type="presParOf" srcId="{783E5CAA-950C-4759-8C96-E597C03B77EB}" destId="{C4CD5E31-90E9-421F-9A04-480EFD670C95}" srcOrd="2" destOrd="0" presId="urn:microsoft.com/office/officeart/2005/8/layout/list1"/>
    <dgm:cxn modelId="{A442441B-C77E-46F3-9303-27EA74FB25F5}" type="presParOf" srcId="{783E5CAA-950C-4759-8C96-E597C03B77EB}" destId="{4463B941-ACB3-4E78-9EF8-EE597A1D92D5}" srcOrd="3" destOrd="0" presId="urn:microsoft.com/office/officeart/2005/8/layout/list1"/>
    <dgm:cxn modelId="{BDA583CD-3C55-418E-B581-0227180BC7C5}" type="presParOf" srcId="{783E5CAA-950C-4759-8C96-E597C03B77EB}" destId="{D82F0D57-8D55-467A-ACC8-0C861718881D}" srcOrd="4" destOrd="0" presId="urn:microsoft.com/office/officeart/2005/8/layout/list1"/>
    <dgm:cxn modelId="{614D1066-9BC4-49EF-9C1E-E3C6C311ACE6}" type="presParOf" srcId="{D82F0D57-8D55-467A-ACC8-0C861718881D}" destId="{3CEB5AC0-6771-491E-BDC9-38576FD78FD3}" srcOrd="0" destOrd="0" presId="urn:microsoft.com/office/officeart/2005/8/layout/list1"/>
    <dgm:cxn modelId="{1C6082E8-6A7A-46CF-B211-9A4277AB3DF5}" type="presParOf" srcId="{D82F0D57-8D55-467A-ACC8-0C861718881D}" destId="{6064BEC6-7FF0-4782-82D2-FEC171BD3AE4}" srcOrd="1" destOrd="0" presId="urn:microsoft.com/office/officeart/2005/8/layout/list1"/>
    <dgm:cxn modelId="{EAE11BFB-2B34-47AB-B917-568997DCA5E9}" type="presParOf" srcId="{783E5CAA-950C-4759-8C96-E597C03B77EB}" destId="{9C384A13-D210-458E-9E2A-4DB71462AC6E}" srcOrd="5" destOrd="0" presId="urn:microsoft.com/office/officeart/2005/8/layout/list1"/>
    <dgm:cxn modelId="{DA6D9695-C175-4614-B76F-2B7B1DA1BE90}" type="presParOf" srcId="{783E5CAA-950C-4759-8C96-E597C03B77EB}" destId="{B129889F-B6ED-4DE4-AFFA-F3D4D56AB44D}" srcOrd="6" destOrd="0" presId="urn:microsoft.com/office/officeart/2005/8/layout/list1"/>
    <dgm:cxn modelId="{23418B02-B737-4FFA-8FD0-83DB96D4F92B}" type="presParOf" srcId="{783E5CAA-950C-4759-8C96-E597C03B77EB}" destId="{7F8E4244-BFFF-4D94-A306-0D2B566825B5}" srcOrd="7" destOrd="0" presId="urn:microsoft.com/office/officeart/2005/8/layout/list1"/>
    <dgm:cxn modelId="{53DDB14B-CD41-4B51-B058-830AC7D89D50}" type="presParOf" srcId="{783E5CAA-950C-4759-8C96-E597C03B77EB}" destId="{A9A482C8-EA05-462A-AE2F-AEAE78CE6363}" srcOrd="8" destOrd="0" presId="urn:microsoft.com/office/officeart/2005/8/layout/list1"/>
    <dgm:cxn modelId="{CA25A751-57DA-4079-A460-37B18F78FA61}" type="presParOf" srcId="{A9A482C8-EA05-462A-AE2F-AEAE78CE6363}" destId="{5C51179C-F97E-466A-808B-4EA99272D5F9}" srcOrd="0" destOrd="0" presId="urn:microsoft.com/office/officeart/2005/8/layout/list1"/>
    <dgm:cxn modelId="{317D6A7C-CB03-4965-B602-A5109E627CE8}" type="presParOf" srcId="{A9A482C8-EA05-462A-AE2F-AEAE78CE6363}" destId="{E9D1C106-60F1-426B-B300-04306E1CA2FF}" srcOrd="1" destOrd="0" presId="urn:microsoft.com/office/officeart/2005/8/layout/list1"/>
    <dgm:cxn modelId="{3DA94B78-7862-4952-AB4D-59B9B464C863}" type="presParOf" srcId="{783E5CAA-950C-4759-8C96-E597C03B77EB}" destId="{CAE0B156-5949-4B0A-A423-D01047E5692A}" srcOrd="9" destOrd="0" presId="urn:microsoft.com/office/officeart/2005/8/layout/list1"/>
    <dgm:cxn modelId="{674B226F-9308-45CD-AA61-DD5E8F4D41EC}" type="presParOf" srcId="{783E5CAA-950C-4759-8C96-E597C03B77EB}" destId="{3309FF29-D446-47EC-9AFA-4194980BAD88}" srcOrd="10" destOrd="0" presId="urn:microsoft.com/office/officeart/2005/8/layout/list1"/>
    <dgm:cxn modelId="{85D73FDB-68F0-4951-A175-E470F80B6470}" type="presParOf" srcId="{783E5CAA-950C-4759-8C96-E597C03B77EB}" destId="{FE2FE637-41BF-4650-BCF0-F9633F0B21A8}" srcOrd="11" destOrd="0" presId="urn:microsoft.com/office/officeart/2005/8/layout/list1"/>
    <dgm:cxn modelId="{613036A4-9019-4959-9304-3AEFB16A0D96}" type="presParOf" srcId="{783E5CAA-950C-4759-8C96-E597C03B77EB}" destId="{BF4C0F08-A638-4065-A4CE-1FD0077FD0F8}" srcOrd="12" destOrd="0" presId="urn:microsoft.com/office/officeart/2005/8/layout/list1"/>
    <dgm:cxn modelId="{1228E964-CFD6-4415-B6BB-BEE668E4854E}" type="presParOf" srcId="{BF4C0F08-A638-4065-A4CE-1FD0077FD0F8}" destId="{7FE1094C-7817-481C-ABF3-C7B7CDC88038}" srcOrd="0" destOrd="0" presId="urn:microsoft.com/office/officeart/2005/8/layout/list1"/>
    <dgm:cxn modelId="{3D23A0AD-F8BD-43D4-8EB3-6ADAB30D354E}" type="presParOf" srcId="{BF4C0F08-A638-4065-A4CE-1FD0077FD0F8}" destId="{CB9C1514-8E3C-4719-A094-E38BFA2AD059}" srcOrd="1" destOrd="0" presId="urn:microsoft.com/office/officeart/2005/8/layout/list1"/>
    <dgm:cxn modelId="{E5F1B1AF-7EB7-465A-AD58-14396B866666}" type="presParOf" srcId="{783E5CAA-950C-4759-8C96-E597C03B77EB}" destId="{73158747-4739-478F-8101-62EC36741ADC}" srcOrd="13" destOrd="0" presId="urn:microsoft.com/office/officeart/2005/8/layout/list1"/>
    <dgm:cxn modelId="{47D76EE6-CDE8-46AC-850A-6E2C7D7E4792}" type="presParOf" srcId="{783E5CAA-950C-4759-8C96-E597C03B77EB}" destId="{AF817C62-4898-4BA6-A65E-59BED1F9F1F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55D51-3AA3-4DB1-8CE9-B38B6D83097F}">
      <dsp:nvSpPr>
        <dsp:cNvPr id="0" name=""/>
        <dsp:cNvSpPr/>
      </dsp:nvSpPr>
      <dsp:spPr>
        <a:xfrm>
          <a:off x="9867285" y="811954"/>
          <a:ext cx="1308564" cy="13091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B115BC-E547-4D54-B0BA-68029DA6E37D}">
      <dsp:nvSpPr>
        <dsp:cNvPr id="0" name=""/>
        <dsp:cNvSpPr/>
      </dsp:nvSpPr>
      <dsp:spPr>
        <a:xfrm>
          <a:off x="9910280" y="855599"/>
          <a:ext cx="1221473" cy="122184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Oct 2022</a:t>
          </a:r>
        </a:p>
      </dsp:txBody>
      <dsp:txXfrm>
        <a:off x="10084461" y="1030181"/>
        <a:ext cx="873111" cy="872677"/>
      </dsp:txXfrm>
    </dsp:sp>
    <dsp:sp modelId="{C91F5566-D451-4B73-AB46-6D85DDB8AD9B}">
      <dsp:nvSpPr>
        <dsp:cNvPr id="0" name=""/>
        <dsp:cNvSpPr/>
      </dsp:nvSpPr>
      <dsp:spPr>
        <a:xfrm>
          <a:off x="9910280" y="2145205"/>
          <a:ext cx="1221473" cy="717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AU" sz="1400" kern="1200" dirty="0"/>
            <a:t>1</a:t>
          </a:r>
          <a:r>
            <a:rPr lang="en-AU" sz="1400" kern="1200" baseline="30000" dirty="0"/>
            <a:t>st</a:t>
          </a:r>
          <a:r>
            <a:rPr lang="en-AU" sz="1400" kern="1200" dirty="0"/>
            <a:t> Pacific Data Viz Challenge</a:t>
          </a:r>
        </a:p>
      </dsp:txBody>
      <dsp:txXfrm>
        <a:off x="9910280" y="2145205"/>
        <a:ext cx="1221473" cy="717621"/>
      </dsp:txXfrm>
    </dsp:sp>
    <dsp:sp modelId="{40D8B137-4D46-4C2B-BDDC-A9A20CA7DEFB}">
      <dsp:nvSpPr>
        <dsp:cNvPr id="0" name=""/>
        <dsp:cNvSpPr/>
      </dsp:nvSpPr>
      <dsp:spPr>
        <a:xfrm rot="2700000">
          <a:off x="8513394" y="811994"/>
          <a:ext cx="1308820" cy="130882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031A8-07C3-48D5-82F8-C7BCAD6520CC}">
      <dsp:nvSpPr>
        <dsp:cNvPr id="0" name=""/>
        <dsp:cNvSpPr/>
      </dsp:nvSpPr>
      <dsp:spPr>
        <a:xfrm>
          <a:off x="8557619" y="855599"/>
          <a:ext cx="1221473" cy="122184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Jun 2022</a:t>
          </a:r>
        </a:p>
      </dsp:txBody>
      <dsp:txXfrm>
        <a:off x="8731800" y="1030181"/>
        <a:ext cx="873111" cy="872677"/>
      </dsp:txXfrm>
    </dsp:sp>
    <dsp:sp modelId="{4032B9DF-D4AF-42DB-9E5C-B849D0EA85D4}">
      <dsp:nvSpPr>
        <dsp:cNvPr id="0" name=""/>
        <dsp:cNvSpPr/>
      </dsp:nvSpPr>
      <dsp:spPr>
        <a:xfrm>
          <a:off x="8557619" y="2145205"/>
          <a:ext cx="1221473" cy="717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AU" sz="1400" kern="1200" dirty="0"/>
            <a:t>1</a:t>
          </a:r>
          <a:r>
            <a:rPr lang="en-AU" sz="1400" kern="1200" baseline="30000" dirty="0"/>
            <a:t>st</a:t>
          </a:r>
          <a:r>
            <a:rPr lang="en-AU" sz="1400" kern="1200" dirty="0"/>
            <a:t> assessment of data governance practice amongst CROP agencies</a:t>
          </a:r>
        </a:p>
      </dsp:txBody>
      <dsp:txXfrm>
        <a:off x="8557619" y="2145205"/>
        <a:ext cx="1221473" cy="717621"/>
      </dsp:txXfrm>
    </dsp:sp>
    <dsp:sp modelId="{D6615BF8-53A9-4385-8F29-D19DEC668B9A}">
      <dsp:nvSpPr>
        <dsp:cNvPr id="0" name=""/>
        <dsp:cNvSpPr/>
      </dsp:nvSpPr>
      <dsp:spPr>
        <a:xfrm rot="2700000">
          <a:off x="7160733" y="811994"/>
          <a:ext cx="1308820" cy="130882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5B518-EBB2-448E-A000-791BA536143B}">
      <dsp:nvSpPr>
        <dsp:cNvPr id="0" name=""/>
        <dsp:cNvSpPr/>
      </dsp:nvSpPr>
      <dsp:spPr>
        <a:xfrm>
          <a:off x="7204957" y="855599"/>
          <a:ext cx="1221473" cy="122184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Mar 2022</a:t>
          </a:r>
        </a:p>
      </dsp:txBody>
      <dsp:txXfrm>
        <a:off x="7379139" y="1030181"/>
        <a:ext cx="873111" cy="872677"/>
      </dsp:txXfrm>
    </dsp:sp>
    <dsp:sp modelId="{59B6FB7F-678B-4EC6-B8EF-4E262F33D856}">
      <dsp:nvSpPr>
        <dsp:cNvPr id="0" name=""/>
        <dsp:cNvSpPr/>
      </dsp:nvSpPr>
      <dsp:spPr>
        <a:xfrm>
          <a:off x="7204957" y="2145205"/>
          <a:ext cx="1221473" cy="717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AU" sz="1400" kern="1200" dirty="0"/>
            <a:t>Pacific Global Data Barometer survey</a:t>
          </a:r>
        </a:p>
      </dsp:txBody>
      <dsp:txXfrm>
        <a:off x="7204957" y="2145205"/>
        <a:ext cx="1221473" cy="717621"/>
      </dsp:txXfrm>
    </dsp:sp>
    <dsp:sp modelId="{32C0E465-9325-4EAE-90B5-8608196EAF9B}">
      <dsp:nvSpPr>
        <dsp:cNvPr id="0" name=""/>
        <dsp:cNvSpPr/>
      </dsp:nvSpPr>
      <dsp:spPr>
        <a:xfrm rot="2700000">
          <a:off x="5808072" y="811994"/>
          <a:ext cx="1308820" cy="130882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CD5AB-7B94-4691-A134-36143C99990F}">
      <dsp:nvSpPr>
        <dsp:cNvPr id="0" name=""/>
        <dsp:cNvSpPr/>
      </dsp:nvSpPr>
      <dsp:spPr>
        <a:xfrm>
          <a:off x="5852296" y="855599"/>
          <a:ext cx="1221473" cy="122184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Sep 2021</a:t>
          </a:r>
        </a:p>
      </dsp:txBody>
      <dsp:txXfrm>
        <a:off x="6026478" y="1030181"/>
        <a:ext cx="873111" cy="872677"/>
      </dsp:txXfrm>
    </dsp:sp>
    <dsp:sp modelId="{696A2D5C-66A1-4BA0-8BCD-36731985C668}">
      <dsp:nvSpPr>
        <dsp:cNvPr id="0" name=""/>
        <dsp:cNvSpPr/>
      </dsp:nvSpPr>
      <dsp:spPr>
        <a:xfrm>
          <a:off x="5852296" y="2145205"/>
          <a:ext cx="1221473" cy="717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AU" sz="1400" kern="1200" dirty="0">
              <a:solidFill>
                <a:schemeClr val="accent2">
                  <a:lumMod val="75000"/>
                </a:schemeClr>
              </a:solidFill>
            </a:rPr>
            <a:t>1 Million data observations reached in </a:t>
          </a:r>
          <a:r>
            <a:rPr lang="en-AU" sz="1400" kern="1200" dirty="0" err="1">
              <a:solidFill>
                <a:schemeClr val="accent2">
                  <a:lumMod val="75000"/>
                </a:schemeClr>
              </a:solidFill>
            </a:rPr>
            <a:t>PDH.Stat</a:t>
          </a:r>
          <a:endParaRPr lang="en-AU" sz="14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852296" y="2145205"/>
        <a:ext cx="1221473" cy="717621"/>
      </dsp:txXfrm>
    </dsp:sp>
    <dsp:sp modelId="{1F3E28BE-3C98-45F4-BD5D-E6A9D201ACFB}">
      <dsp:nvSpPr>
        <dsp:cNvPr id="0" name=""/>
        <dsp:cNvSpPr/>
      </dsp:nvSpPr>
      <dsp:spPr>
        <a:xfrm rot="2700000">
          <a:off x="4455411" y="811994"/>
          <a:ext cx="1308820" cy="130882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455F2-09B7-4243-9063-6AE9CC89DE2B}">
      <dsp:nvSpPr>
        <dsp:cNvPr id="0" name=""/>
        <dsp:cNvSpPr/>
      </dsp:nvSpPr>
      <dsp:spPr>
        <a:xfrm>
          <a:off x="4499635" y="855599"/>
          <a:ext cx="1221473" cy="122184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Mar 2021</a:t>
          </a:r>
        </a:p>
      </dsp:txBody>
      <dsp:txXfrm>
        <a:off x="4673817" y="1030181"/>
        <a:ext cx="873111" cy="872677"/>
      </dsp:txXfrm>
    </dsp:sp>
    <dsp:sp modelId="{80C15A41-7DC1-4346-9D14-71505A1871F5}">
      <dsp:nvSpPr>
        <dsp:cNvPr id="0" name=""/>
        <dsp:cNvSpPr/>
      </dsp:nvSpPr>
      <dsp:spPr>
        <a:xfrm>
          <a:off x="4499635" y="2145205"/>
          <a:ext cx="1221473" cy="717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AU" sz="1400" kern="1200" dirty="0"/>
            <a:t>Pacific Data Talanoa series launched</a:t>
          </a:r>
        </a:p>
      </dsp:txBody>
      <dsp:txXfrm>
        <a:off x="4499635" y="2145205"/>
        <a:ext cx="1221473" cy="717621"/>
      </dsp:txXfrm>
    </dsp:sp>
    <dsp:sp modelId="{56BC7064-1991-45A1-BACC-2D440CC21FB0}">
      <dsp:nvSpPr>
        <dsp:cNvPr id="0" name=""/>
        <dsp:cNvSpPr/>
      </dsp:nvSpPr>
      <dsp:spPr>
        <a:xfrm rot="2700000">
          <a:off x="3102750" y="811994"/>
          <a:ext cx="1308820" cy="130882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47EB96-014A-40DD-B194-13128B6DBA33}">
      <dsp:nvSpPr>
        <dsp:cNvPr id="0" name=""/>
        <dsp:cNvSpPr/>
      </dsp:nvSpPr>
      <dsp:spPr>
        <a:xfrm>
          <a:off x="3146974" y="855599"/>
          <a:ext cx="1221473" cy="122184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Dec 2020</a:t>
          </a:r>
        </a:p>
      </dsp:txBody>
      <dsp:txXfrm>
        <a:off x="3321156" y="1030181"/>
        <a:ext cx="873111" cy="872677"/>
      </dsp:txXfrm>
    </dsp:sp>
    <dsp:sp modelId="{C502528A-CA25-42C5-BC06-8C612A491C1F}">
      <dsp:nvSpPr>
        <dsp:cNvPr id="0" name=""/>
        <dsp:cNvSpPr/>
      </dsp:nvSpPr>
      <dsp:spPr>
        <a:xfrm>
          <a:off x="3146974" y="2145205"/>
          <a:ext cx="1221473" cy="717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AU" sz="1400" kern="1200" dirty="0">
              <a:solidFill>
                <a:schemeClr val="accent2">
                  <a:lumMod val="75000"/>
                </a:schemeClr>
              </a:solidFill>
            </a:rPr>
            <a:t>Pacific Data Hub 1.0 Lunched</a:t>
          </a:r>
        </a:p>
      </dsp:txBody>
      <dsp:txXfrm>
        <a:off x="3146974" y="2145205"/>
        <a:ext cx="1221473" cy="717621"/>
      </dsp:txXfrm>
    </dsp:sp>
    <dsp:sp modelId="{0357347D-EFAC-42B0-9B38-2A60582357EE}">
      <dsp:nvSpPr>
        <dsp:cNvPr id="0" name=""/>
        <dsp:cNvSpPr/>
      </dsp:nvSpPr>
      <dsp:spPr>
        <a:xfrm rot="2700000">
          <a:off x="1750089" y="811994"/>
          <a:ext cx="1308820" cy="130882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B39FC-3272-4A10-8DFC-F7774A256BAD}">
      <dsp:nvSpPr>
        <dsp:cNvPr id="0" name=""/>
        <dsp:cNvSpPr/>
      </dsp:nvSpPr>
      <dsp:spPr>
        <a:xfrm>
          <a:off x="1794313" y="855599"/>
          <a:ext cx="1221473" cy="122184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June 2019</a:t>
          </a:r>
        </a:p>
      </dsp:txBody>
      <dsp:txXfrm>
        <a:off x="1968495" y="1030181"/>
        <a:ext cx="873111" cy="872677"/>
      </dsp:txXfrm>
    </dsp:sp>
    <dsp:sp modelId="{F681C5B1-0F13-465B-8D12-EEA54AA8F423}">
      <dsp:nvSpPr>
        <dsp:cNvPr id="0" name=""/>
        <dsp:cNvSpPr/>
      </dsp:nvSpPr>
      <dsp:spPr>
        <a:xfrm>
          <a:off x="1794313" y="2145205"/>
          <a:ext cx="1221473" cy="717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AU" sz="1400" kern="1200" dirty="0"/>
            <a:t>Data partnership signed with SPREP</a:t>
          </a:r>
        </a:p>
      </dsp:txBody>
      <dsp:txXfrm>
        <a:off x="1794313" y="2145205"/>
        <a:ext cx="1221473" cy="717621"/>
      </dsp:txXfrm>
    </dsp:sp>
    <dsp:sp modelId="{F06D83DB-313D-4A03-BBDC-407D806BDE21}">
      <dsp:nvSpPr>
        <dsp:cNvPr id="0" name=""/>
        <dsp:cNvSpPr/>
      </dsp:nvSpPr>
      <dsp:spPr>
        <a:xfrm rot="2700000">
          <a:off x="397428" y="811994"/>
          <a:ext cx="1308820" cy="130882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E02D1-6544-4136-94FB-EA77032ED534}">
      <dsp:nvSpPr>
        <dsp:cNvPr id="0" name=""/>
        <dsp:cNvSpPr/>
      </dsp:nvSpPr>
      <dsp:spPr>
        <a:xfrm>
          <a:off x="441652" y="855599"/>
          <a:ext cx="1221473" cy="122184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May</a:t>
          </a:r>
          <a:br>
            <a:rPr lang="en-AU" sz="2000" kern="1200" dirty="0"/>
          </a:br>
          <a:r>
            <a:rPr lang="en-AU" sz="2000" kern="1200" dirty="0"/>
            <a:t>2019</a:t>
          </a:r>
        </a:p>
      </dsp:txBody>
      <dsp:txXfrm>
        <a:off x="615833" y="1030181"/>
        <a:ext cx="873111" cy="872677"/>
      </dsp:txXfrm>
    </dsp:sp>
    <dsp:sp modelId="{B036DB8E-AC3E-4351-8A4D-F0330BD5FFB9}">
      <dsp:nvSpPr>
        <dsp:cNvPr id="0" name=""/>
        <dsp:cNvSpPr/>
      </dsp:nvSpPr>
      <dsp:spPr>
        <a:xfrm>
          <a:off x="441652" y="2145205"/>
          <a:ext cx="1221473" cy="717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1" indent="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AU" sz="1400" kern="1200" dirty="0">
              <a:latin typeface="Calibri Light" panose="020F0302020204030204"/>
            </a:rPr>
            <a:t>MFAT </a:t>
          </a:r>
          <a:r>
            <a:rPr lang="en-AU" sz="1400" kern="1200" dirty="0"/>
            <a:t>PSD </a:t>
          </a:r>
          <a:r>
            <a:rPr lang="en-AU" sz="1400" kern="1200" dirty="0">
              <a:latin typeface="Calibri Light" panose="020F0302020204030204"/>
            </a:rPr>
            <a:t>Grant</a:t>
          </a:r>
          <a:r>
            <a:rPr lang="en-AU" sz="1400" kern="1200" dirty="0"/>
            <a:t> Agreement Signed</a:t>
          </a:r>
        </a:p>
      </dsp:txBody>
      <dsp:txXfrm>
        <a:off x="441652" y="2145205"/>
        <a:ext cx="1221473" cy="7176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DF62B-A0CF-4852-B2D8-3D72F33D0E9C}">
      <dsp:nvSpPr>
        <dsp:cNvPr id="0" name=""/>
        <dsp:cNvSpPr/>
      </dsp:nvSpPr>
      <dsp:spPr>
        <a:xfrm rot="5400000">
          <a:off x="2806253" y="117609"/>
          <a:ext cx="1794327" cy="15610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/>
            <a:t>Data Platforms</a:t>
          </a:r>
        </a:p>
      </dsp:txBody>
      <dsp:txXfrm rot="-5400000">
        <a:off x="3166150" y="280594"/>
        <a:ext cx="1074532" cy="1235095"/>
      </dsp:txXfrm>
    </dsp:sp>
    <dsp:sp modelId="{0AA29B5C-6ED3-409C-95BD-90BBE58FA504}">
      <dsp:nvSpPr>
        <dsp:cNvPr id="0" name=""/>
        <dsp:cNvSpPr/>
      </dsp:nvSpPr>
      <dsp:spPr>
        <a:xfrm>
          <a:off x="4531319" y="359843"/>
          <a:ext cx="2002469" cy="1076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kumimoji="0" lang="en-US" sz="1200" b="0" i="0" u="none" strike="noStrike" kern="1200" cap="none" spc="0" normalizeH="0" baseline="0" noProof="0" dirty="0">
              <a:ln/>
              <a:effectLst/>
              <a:uLnTx/>
              <a:uFillTx/>
              <a:latin typeface="Calibri" panose="020F0502020204030204"/>
              <a:ea typeface="+mn-ea"/>
              <a:cs typeface="+mn-cs"/>
            </a:rPr>
            <a:t>A trusted source of Pacific data</a:t>
          </a:r>
          <a:endParaRPr lang="en-AU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kumimoji="0" lang="en-US" sz="1200" b="0" i="0" u="none" strike="noStrike" kern="1200" cap="none" spc="0" normalizeH="0" baseline="0" noProof="0" dirty="0">
              <a:ln/>
              <a:effectLst/>
              <a:uLnTx/>
              <a:uFillTx/>
              <a:latin typeface="Calibri" panose="020F0502020204030204"/>
              <a:ea typeface="+mn-ea"/>
              <a:cs typeface="Calibri"/>
            </a:rPr>
            <a:t>Providing a sustainable data infrastructure as a regional public good</a:t>
          </a:r>
          <a:endParaRPr lang="en-AU" sz="1200" kern="1200" dirty="0"/>
        </a:p>
      </dsp:txBody>
      <dsp:txXfrm>
        <a:off x="4531319" y="359843"/>
        <a:ext cx="2002469" cy="1076596"/>
      </dsp:txXfrm>
    </dsp:sp>
    <dsp:sp modelId="{C10D1E96-2124-4856-B857-410D461F94E8}">
      <dsp:nvSpPr>
        <dsp:cNvPr id="0" name=""/>
        <dsp:cNvSpPr/>
      </dsp:nvSpPr>
      <dsp:spPr>
        <a:xfrm rot="5400000">
          <a:off x="1120303" y="117609"/>
          <a:ext cx="1794327" cy="15610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/>
        </a:p>
      </dsp:txBody>
      <dsp:txXfrm rot="-5400000">
        <a:off x="1480200" y="280594"/>
        <a:ext cx="1074532" cy="1235095"/>
      </dsp:txXfrm>
    </dsp:sp>
    <dsp:sp modelId="{3A9D05B9-8EEA-4BB3-B420-49D8690C31D2}">
      <dsp:nvSpPr>
        <dsp:cNvPr id="0" name=""/>
        <dsp:cNvSpPr/>
      </dsp:nvSpPr>
      <dsp:spPr>
        <a:xfrm rot="5400000">
          <a:off x="1960048" y="1636005"/>
          <a:ext cx="1794327" cy="157032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/>
            <a:t>Data Management</a:t>
          </a:r>
        </a:p>
      </dsp:txBody>
      <dsp:txXfrm rot="-5400000">
        <a:off x="2317434" y="1804389"/>
        <a:ext cx="1079555" cy="1233553"/>
      </dsp:txXfrm>
    </dsp:sp>
    <dsp:sp modelId="{115D1324-A801-4250-9394-672BC68440F4}">
      <dsp:nvSpPr>
        <dsp:cNvPr id="0" name=""/>
        <dsp:cNvSpPr/>
      </dsp:nvSpPr>
      <dsp:spPr>
        <a:xfrm>
          <a:off x="74210" y="1882868"/>
          <a:ext cx="1937873" cy="1076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kumimoji="0" lang="en-US" sz="1200" b="0" i="0" u="none" strike="noStrike" kern="1200" cap="none" spc="0" normalizeH="0" baseline="0" noProof="0" dirty="0">
              <a:ln/>
              <a:effectLst/>
              <a:uLnTx/>
              <a:uFillTx/>
              <a:latin typeface="Calibri" panose="020F0502020204030204"/>
              <a:ea typeface="+mn-ea"/>
              <a:cs typeface="Calibri"/>
            </a:rPr>
            <a:t>Strengthening data management and data governance practice</a:t>
          </a:r>
          <a:endParaRPr lang="en-AU" sz="1200" kern="1200" dirty="0"/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kumimoji="0" lang="en-US" sz="1200" b="0" i="0" u="none" strike="noStrike" kern="1200" cap="none" spc="0" normalizeH="0" baseline="0" noProof="0" dirty="0">
              <a:ln/>
              <a:effectLst/>
              <a:uLnTx/>
              <a:uFillTx/>
              <a:latin typeface="Calibri" panose="020F0502020204030204"/>
              <a:ea typeface="+mn-ea"/>
              <a:cs typeface="Calibri"/>
            </a:rPr>
            <a:t>Improving access to data and information from the Pacific</a:t>
          </a:r>
          <a:endParaRPr lang="en-AU" sz="1200" kern="1200" dirty="0"/>
        </a:p>
      </dsp:txBody>
      <dsp:txXfrm>
        <a:off x="74210" y="1882868"/>
        <a:ext cx="1937873" cy="1076596"/>
      </dsp:txXfrm>
    </dsp:sp>
    <dsp:sp modelId="{604C0591-D545-4E5C-B39D-22B2C025AB7E}">
      <dsp:nvSpPr>
        <dsp:cNvPr id="0" name=""/>
        <dsp:cNvSpPr/>
      </dsp:nvSpPr>
      <dsp:spPr>
        <a:xfrm rot="5400000">
          <a:off x="3645998" y="1640634"/>
          <a:ext cx="1794327" cy="15610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3600" kern="1200"/>
        </a:p>
      </dsp:txBody>
      <dsp:txXfrm rot="-5400000">
        <a:off x="4005895" y="1803619"/>
        <a:ext cx="1074532" cy="1235095"/>
      </dsp:txXfrm>
    </dsp:sp>
    <dsp:sp modelId="{E0B42A26-CFE6-4CFF-9655-12E2E7FC5070}">
      <dsp:nvSpPr>
        <dsp:cNvPr id="0" name=""/>
        <dsp:cNvSpPr/>
      </dsp:nvSpPr>
      <dsp:spPr>
        <a:xfrm rot="5400000">
          <a:off x="2806253" y="3163659"/>
          <a:ext cx="1794327" cy="15610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/>
            <a:t>Innovation, Outreach, Engagement</a:t>
          </a:r>
        </a:p>
      </dsp:txBody>
      <dsp:txXfrm rot="-5400000">
        <a:off x="3166150" y="3326644"/>
        <a:ext cx="1074532" cy="1235095"/>
      </dsp:txXfrm>
    </dsp:sp>
    <dsp:sp modelId="{5991FB19-8ABB-4988-A1E7-7E44E91BAE47}">
      <dsp:nvSpPr>
        <dsp:cNvPr id="0" name=""/>
        <dsp:cNvSpPr/>
      </dsp:nvSpPr>
      <dsp:spPr>
        <a:xfrm>
          <a:off x="4531319" y="3405893"/>
          <a:ext cx="2002469" cy="1076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kumimoji="0" lang="en-US" sz="1200" b="0" i="0" u="none" strike="noStrike" kern="1200" cap="none" spc="0" normalizeH="0" baseline="0" noProof="0">
              <a:ln/>
              <a:effectLst/>
              <a:uLnTx/>
              <a:uFillTx/>
              <a:latin typeface="Calibri" panose="020F0502020204030204"/>
              <a:ea typeface="+mn-ea"/>
              <a:cs typeface="Calibri"/>
            </a:rPr>
            <a:t>Leveraging partnerships to enhance coordination, build capability and accelerate impact</a:t>
          </a:r>
          <a:endParaRPr lang="en-AU" sz="1200" kern="1200"/>
        </a:p>
      </dsp:txBody>
      <dsp:txXfrm>
        <a:off x="4531319" y="3405893"/>
        <a:ext cx="2002469" cy="1076596"/>
      </dsp:txXfrm>
    </dsp:sp>
    <dsp:sp modelId="{9B1D9B14-6D23-4862-ABF1-964FA7D7F0C4}">
      <dsp:nvSpPr>
        <dsp:cNvPr id="0" name=""/>
        <dsp:cNvSpPr/>
      </dsp:nvSpPr>
      <dsp:spPr>
        <a:xfrm rot="5400000">
          <a:off x="1120303" y="3163659"/>
          <a:ext cx="1794327" cy="15610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/>
        </a:p>
      </dsp:txBody>
      <dsp:txXfrm rot="-5400000">
        <a:off x="1480200" y="3326644"/>
        <a:ext cx="1074532" cy="12350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D5E31-90E9-421F-9A04-480EFD670C95}">
      <dsp:nvSpPr>
        <dsp:cNvPr id="0" name=""/>
        <dsp:cNvSpPr/>
      </dsp:nvSpPr>
      <dsp:spPr>
        <a:xfrm>
          <a:off x="0" y="328023"/>
          <a:ext cx="5235039" cy="921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297" tIns="270764" rIns="40629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>
              <a:latin typeface="Calibri Light" panose="020F0302020204030204"/>
            </a:rPr>
            <a:t>Low</a:t>
          </a:r>
          <a:r>
            <a:rPr lang="en-GB" sz="1300" kern="1200"/>
            <a:t> levels of maturity in data governance and data management inhibit the ability to realise value from the region’s data resources</a:t>
          </a:r>
        </a:p>
      </dsp:txBody>
      <dsp:txXfrm>
        <a:off x="0" y="328023"/>
        <a:ext cx="5235039" cy="921375"/>
      </dsp:txXfrm>
    </dsp:sp>
    <dsp:sp modelId="{F6C66E64-B88E-495C-B1F9-3F821E61D3AB}">
      <dsp:nvSpPr>
        <dsp:cNvPr id="0" name=""/>
        <dsp:cNvSpPr/>
      </dsp:nvSpPr>
      <dsp:spPr>
        <a:xfrm>
          <a:off x="261751" y="136143"/>
          <a:ext cx="3664527" cy="38376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510" tIns="0" rIns="138510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latin typeface="Calibri Light" panose="020F0302020204030204"/>
            </a:rPr>
            <a:t>DATA MATURITY</a:t>
          </a:r>
        </a:p>
      </dsp:txBody>
      <dsp:txXfrm>
        <a:off x="280485" y="154877"/>
        <a:ext cx="3627059" cy="346292"/>
      </dsp:txXfrm>
    </dsp:sp>
    <dsp:sp modelId="{B129889F-B6ED-4DE4-AFFA-F3D4D56AB44D}">
      <dsp:nvSpPr>
        <dsp:cNvPr id="0" name=""/>
        <dsp:cNvSpPr/>
      </dsp:nvSpPr>
      <dsp:spPr>
        <a:xfrm>
          <a:off x="0" y="1511479"/>
          <a:ext cx="5235039" cy="757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297" tIns="270764" rIns="406297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>
              <a:latin typeface="Calibri Light" panose="020F0302020204030204"/>
            </a:rPr>
            <a:t>Developing</a:t>
          </a:r>
          <a:r>
            <a:rPr lang="en-GB" sz="1300" kern="1200"/>
            <a:t> and </a:t>
          </a:r>
          <a:r>
            <a:rPr lang="en-GB" sz="1300" kern="1200">
              <a:latin typeface="Calibri Light" panose="020F0302020204030204"/>
            </a:rPr>
            <a:t>retaining staff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>
              <a:latin typeface="Calibri Light" panose="020F0302020204030204"/>
            </a:rPr>
            <a:t>Developing data literacy at all levels</a:t>
          </a:r>
        </a:p>
      </dsp:txBody>
      <dsp:txXfrm>
        <a:off x="0" y="1511479"/>
        <a:ext cx="5235039" cy="757575"/>
      </dsp:txXfrm>
    </dsp:sp>
    <dsp:sp modelId="{6064BEC6-7FF0-4782-82D2-FEC171BD3AE4}">
      <dsp:nvSpPr>
        <dsp:cNvPr id="0" name=""/>
        <dsp:cNvSpPr/>
      </dsp:nvSpPr>
      <dsp:spPr>
        <a:xfrm>
          <a:off x="261751" y="1319598"/>
          <a:ext cx="3664527" cy="383760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510" tIns="0" rIns="138510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latin typeface="Calibri Light" panose="020F0302020204030204"/>
            </a:rPr>
            <a:t>CAPACITY and CAPABILITY</a:t>
          </a:r>
        </a:p>
      </dsp:txBody>
      <dsp:txXfrm>
        <a:off x="280485" y="1338332"/>
        <a:ext cx="3627059" cy="346292"/>
      </dsp:txXfrm>
    </dsp:sp>
    <dsp:sp modelId="{3309FF29-D446-47EC-9AFA-4194980BAD88}">
      <dsp:nvSpPr>
        <dsp:cNvPr id="0" name=""/>
        <dsp:cNvSpPr/>
      </dsp:nvSpPr>
      <dsp:spPr>
        <a:xfrm>
          <a:off x="0" y="2531134"/>
          <a:ext cx="5235039" cy="73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297" tIns="270764" rIns="40629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>
              <a:latin typeface="Calibri Light" panose="020F0302020204030204"/>
            </a:rPr>
            <a:t>Attitudes</a:t>
          </a:r>
          <a:r>
            <a:rPr lang="en-GB" sz="1300" kern="1200"/>
            <a:t> towards sharing of data and information often stifles the release and use of data for decision-making</a:t>
          </a:r>
        </a:p>
      </dsp:txBody>
      <dsp:txXfrm>
        <a:off x="0" y="2531134"/>
        <a:ext cx="5235039" cy="737100"/>
      </dsp:txXfrm>
    </dsp:sp>
    <dsp:sp modelId="{E9D1C106-60F1-426B-B300-04306E1CA2FF}">
      <dsp:nvSpPr>
        <dsp:cNvPr id="0" name=""/>
        <dsp:cNvSpPr/>
      </dsp:nvSpPr>
      <dsp:spPr>
        <a:xfrm>
          <a:off x="261751" y="2339254"/>
          <a:ext cx="3664527" cy="383760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510" tIns="0" rIns="138510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latin typeface="Calibri Light" panose="020F0302020204030204"/>
            </a:rPr>
            <a:t>DATA SHARING &amp; REUSE</a:t>
          </a:r>
        </a:p>
      </dsp:txBody>
      <dsp:txXfrm>
        <a:off x="280485" y="2357988"/>
        <a:ext cx="3627059" cy="346292"/>
      </dsp:txXfrm>
    </dsp:sp>
    <dsp:sp modelId="{AF817C62-4898-4BA6-A65E-59BED1F9F1FC}">
      <dsp:nvSpPr>
        <dsp:cNvPr id="0" name=""/>
        <dsp:cNvSpPr/>
      </dsp:nvSpPr>
      <dsp:spPr>
        <a:xfrm>
          <a:off x="0" y="3530314"/>
          <a:ext cx="5235039" cy="921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297" tIns="270764" rIns="40629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>
              <a:latin typeface="Calibri Light" panose="020F0302020204030204"/>
            </a:rPr>
            <a:t>A</a:t>
          </a:r>
          <a:r>
            <a:rPr lang="en-GB" sz="1300" kern="1200"/>
            <a:t> lack of coordinated investment in developing data management capability leads to duplication and unsustainable technology and unmanaged data sprawl.</a:t>
          </a:r>
        </a:p>
      </dsp:txBody>
      <dsp:txXfrm>
        <a:off x="0" y="3530314"/>
        <a:ext cx="5235039" cy="921375"/>
      </dsp:txXfrm>
    </dsp:sp>
    <dsp:sp modelId="{CB9C1514-8E3C-4719-A094-E38BFA2AD059}">
      <dsp:nvSpPr>
        <dsp:cNvPr id="0" name=""/>
        <dsp:cNvSpPr/>
      </dsp:nvSpPr>
      <dsp:spPr>
        <a:xfrm>
          <a:off x="261751" y="3338434"/>
          <a:ext cx="3664527" cy="38376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510" tIns="0" rIns="138510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latin typeface="Calibri Light" panose="020F0302020204030204"/>
            </a:rPr>
            <a:t>COORDINATION &amp; SUSTAINABILITY</a:t>
          </a:r>
        </a:p>
      </dsp:txBody>
      <dsp:txXfrm>
        <a:off x="280485" y="3357168"/>
        <a:ext cx="3627059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70808-BBBC-4E99-988C-EBF2582FCE2E}" type="datetimeFigureOut">
              <a:rPr lang="en-AU" smtClean="0"/>
              <a:t>24/11/2022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A05FA-1B97-4986-9C06-15F7604D71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9999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A05FA-1B97-4986-9C06-15F7604D713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3240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A05FA-1B97-4986-9C06-15F7604D713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8105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A05FA-1B97-4986-9C06-15F7604D713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6598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A05FA-1B97-4986-9C06-15F7604D713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4474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A05FA-1B97-4986-9C06-15F7604D713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8861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A05FA-1B97-4986-9C06-15F7604D713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753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A05FA-1B97-4986-9C06-15F7604D7131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0253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A05FA-1B97-4986-9C06-15F7604D713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0050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A05FA-1B97-4986-9C06-15F7604D7131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495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A714-9302-4F78-8284-842B920EF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8720" y="2646363"/>
            <a:ext cx="6736080" cy="2387600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0BE79B-66B3-4535-868E-13C4FF6E6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8720" y="5126038"/>
            <a:ext cx="6736080" cy="583882"/>
          </a:xfrm>
        </p:spPr>
        <p:txBody>
          <a:bodyPr anchor="t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E2576-EA73-40E8-A2F2-A62B73E3C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5CCD9-36E9-4809-B113-D53B5EBE8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D451D-CA62-47FA-92B4-ED2D8FCD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072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box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00C6B7-69E3-4CA4-A6B4-C868D0CB7DBC}"/>
              </a:ext>
            </a:extLst>
          </p:cNvPr>
          <p:cNvSpPr/>
          <p:nvPr userDrawn="1"/>
        </p:nvSpPr>
        <p:spPr>
          <a:xfrm>
            <a:off x="836611" y="457200"/>
            <a:ext cx="3935413" cy="5403850"/>
          </a:xfrm>
          <a:prstGeom prst="rect">
            <a:avLst/>
          </a:prstGeom>
          <a:solidFill>
            <a:srgbClr val="DEF3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845D4C9-5249-4694-9B85-C5361D6CB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" r="25097" b="17760"/>
          <a:stretch/>
        </p:blipFill>
        <p:spPr>
          <a:xfrm>
            <a:off x="874911" y="1257300"/>
            <a:ext cx="3935413" cy="4603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0AA1D0-8E90-44C4-9562-41C22EE9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C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1141B-7A45-42CD-9FA0-FA3F57FC2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96000"/>
            <a:ext cx="6172200" cy="4565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9E0FD-1890-46F8-8BC3-E9516C5E2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46A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D326A-A223-4A66-8461-449419D23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282F8-F662-4779-8227-5303B31DC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3B61E-AAF7-4610-9B1C-353FB2AD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05C6FF66-E984-4E86-BEB9-13DCCC338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93"/>
          <a:stretch/>
        </p:blipFill>
        <p:spPr>
          <a:xfrm>
            <a:off x="1" y="0"/>
            <a:ext cx="588854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CBCFA4-82D4-43DA-9EB0-AD33551A27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0000" y="324000"/>
            <a:ext cx="2925126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9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blue bottom text left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700C6-B419-416F-AF08-BBBA19493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95694-4689-49CA-92F4-A8F884B736A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styles, image to be placed in the space on the right.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5D2E4-52AC-40C7-83DE-BB12D5C90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A3491-E6B6-4519-8AF0-E260E39E6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53F7C-FA6A-46C2-A91A-51000F762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CDFF72-5FE0-4DCD-8F5C-8D740AF8BD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0000" y="324000"/>
            <a:ext cx="2925126" cy="97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A4F6D2-CD76-43F5-A681-3F113BDB5E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906"/>
            <a:ext cx="12192000" cy="6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86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12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A714-9302-4F78-8284-842B920EF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1042520"/>
            <a:ext cx="10515600" cy="818931"/>
          </a:xfrm>
        </p:spPr>
        <p:txBody>
          <a:bodyPr anchor="b" anchorCtr="0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E2576-EA73-40E8-A2F2-A62B73E3C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5CCD9-36E9-4809-B113-D53B5EBE8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D451D-CA62-47FA-92B4-ED2D8FCD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0F5B987-D2FA-735F-68E9-F1DA21641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797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413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bar 1 column text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73F47F-D34D-44F8-A4C7-085914045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580783-FC5E-4A67-8104-4FB7A8D4A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B6090D-A3EB-4FDF-A21C-83AB4FDD3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56E871-4E91-4005-95BD-4CA1216CC5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0000" y="324000"/>
            <a:ext cx="2925126" cy="97200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AC3570-27DB-4DE2-AF51-4C488E57D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874" y="1695245"/>
            <a:ext cx="10515600" cy="43267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pic>
        <p:nvPicPr>
          <p:cNvPr id="18" name="Picture 1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81AFBA8-BA92-46A1-A31C-3787D0405F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" t="18038" r="4056" b="80046"/>
          <a:stretch/>
        </p:blipFill>
        <p:spPr>
          <a:xfrm>
            <a:off x="626875" y="1237014"/>
            <a:ext cx="11069826" cy="13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76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>
            <a:extLst>
              <a:ext uri="{FF2B5EF4-FFF2-40B4-BE49-F238E27FC236}">
                <a16:creationId xmlns:a16="http://schemas.microsoft.com/office/drawing/2014/main" id="{6B5EE1E0-BA54-4E9E-A18B-F0BEFA42C8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0000" y="80160"/>
            <a:ext cx="2925126" cy="9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02A15-9DC6-4F18-A8CA-822A6ECB32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65528"/>
            <a:ext cx="5181600" cy="4134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36924-1628-4793-A109-B217B6E4E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65528"/>
            <a:ext cx="5181600" cy="4134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B3672-26D8-4D46-B9DE-6B2D27E6A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D59EA9-83A3-477E-9E11-11C501E3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8C123-B7F5-4FD2-9435-71E4F724D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4E407CDD-3680-7F88-9E3B-5C694F6B4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7892"/>
            <a:ext cx="10515600" cy="8736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272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C94549-5071-4DBF-B0E3-39806E449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2380" y="2109345"/>
            <a:ext cx="3291578" cy="41347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B69AF1D-5AE6-496F-9BC9-B625966CE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0211" y="2117006"/>
            <a:ext cx="3291578" cy="41347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80CBA766-0D8C-49E1-A44D-66671B545693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1E880D-16D1-4539-9948-C2240ACC59CA}" type="datetimeFigureOut">
              <a:rPr lang="fr-FR" smtClean="0"/>
              <a:pPr/>
              <a:t>24/11/2022</a:t>
            </a:fld>
            <a:endParaRPr lang="fr-FR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247DC72-BEB6-409B-8BDD-1A1131638554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861154-064F-4AC5-84EA-549FDD985C1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EF54B22-ADB7-44CD-8D00-60A0BF2DC7AD}"/>
              </a:ext>
            </a:extLst>
          </p:cNvPr>
          <p:cNvSpPr txBox="1">
            <a:spLocks/>
          </p:cNvSpPr>
          <p:nvPr userDrawn="1"/>
        </p:nvSpPr>
        <p:spPr>
          <a:xfrm>
            <a:off x="922379" y="1244670"/>
            <a:ext cx="10431421" cy="735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B0C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/>
              <a:t>Click to edit Master title style</a:t>
            </a:r>
            <a:endParaRPr lang="fr-FR" sz="400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FDA17A-0E28-4795-BD73-A8EFAD0C3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91DDBC-065E-4D49-8735-94AFFE054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4239D6-49DF-40DF-A7AC-008B9C5A5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2A83EFD6-87FF-4AB7-8A5B-3BB13A6B5E2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78042" y="2117006"/>
            <a:ext cx="3291578" cy="41347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246A9BF0-BA4B-0A96-E80B-3C86B64883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0000" y="80160"/>
            <a:ext cx="2925126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0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Chapter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7D3B5-5147-4C75-982C-4343F93747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Divider Chapter Slide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C5762-9132-4ACE-8BCC-7261A3C05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46A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A38CB-A948-465D-80D8-92EA3137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BAB24-1757-4627-856C-81AC996DC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F7060-A99B-410E-B6C2-BDD91AFB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420E7D65-6188-8D6F-6243-65E5018905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0000" y="80160"/>
            <a:ext cx="2925126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0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-certificates et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AF0351-BBB5-4D90-BF18-C8CF3E5132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0000" y="324000"/>
            <a:ext cx="2925126" cy="972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4669462-A299-40A0-81EC-EF072D29E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808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F87AC17-0C69-D96D-0DF0-F066319109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34390"/>
            <a:ext cx="10515600" cy="873696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slide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281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hotos-SPC and 75th PNG logo 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20324B-4022-401C-B651-29E4BA7209AF}"/>
              </a:ext>
            </a:extLst>
          </p:cNvPr>
          <p:cNvSpPr/>
          <p:nvPr userDrawn="1"/>
        </p:nvSpPr>
        <p:spPr>
          <a:xfrm>
            <a:off x="8963297" y="312482"/>
            <a:ext cx="2960629" cy="971849"/>
          </a:xfrm>
          <a:prstGeom prst="rect">
            <a:avLst/>
          </a:prstGeom>
          <a:noFill/>
          <a:ln>
            <a:solidFill>
              <a:srgbClr val="00B0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B76DA5-349A-4EE5-ADB2-D962087D9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7B3472-A959-4F60-8F58-DC0E76961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9847C-A74E-4C7E-B70C-9C108306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AA036E-5135-4DB5-89F2-27ED202318E1}"/>
              </a:ext>
            </a:extLst>
          </p:cNvPr>
          <p:cNvSpPr txBox="1"/>
          <p:nvPr userDrawn="1"/>
        </p:nvSpPr>
        <p:spPr>
          <a:xfrm>
            <a:off x="8963297" y="367519"/>
            <a:ext cx="28888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If possible, when photo placed (covering whole slide, leave bar on left) please place in this box the SPC|75</a:t>
            </a:r>
            <a:r>
              <a:rPr lang="en-US" sz="1000" baseline="30000"/>
              <a:t>th</a:t>
            </a:r>
            <a:r>
              <a:rPr lang="en-US" sz="1000"/>
              <a:t> logo in PNG format (duo color, white, blue) on top of the image. Don’t forget copyright of the photo.</a:t>
            </a:r>
          </a:p>
        </p:txBody>
      </p:sp>
    </p:spTree>
    <p:extLst>
      <p:ext uri="{BB962C8B-B14F-4D97-AF65-F5344CB8AC3E}">
        <p14:creationId xmlns:p14="http://schemas.microsoft.com/office/powerpoint/2010/main" val="207781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hotos-no  logos 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B76DA5-349A-4EE5-ADB2-D962087D9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7B3472-A959-4F60-8F58-DC0E76961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9847C-A74E-4C7E-B70C-9C108306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726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319846-29D1-46FA-A4B4-F51045673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A294C-9B27-49AE-9128-3696CDEB7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656F4-F81B-4402-9B07-9F7FD5977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E880D-16D1-4539-9948-C2240ACC59CA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CCE74-D5F7-4C92-B871-71638BD58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9639-0815-4873-A2C3-3182144E7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0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3" r:id="rId3"/>
    <p:sldLayoutId id="2147483652" r:id="rId4"/>
    <p:sldLayoutId id="2147483661" r:id="rId5"/>
    <p:sldLayoutId id="2147483651" r:id="rId6"/>
    <p:sldLayoutId id="2147483654" r:id="rId7"/>
    <p:sldLayoutId id="2147483655" r:id="rId8"/>
    <p:sldLayoutId id="2147483660" r:id="rId9"/>
    <p:sldLayoutId id="2147483656" r:id="rId10"/>
    <p:sldLayoutId id="2147483657" r:id="rId11"/>
    <p:sldLayoutId id="214748365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B0C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46A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46A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46A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6A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6A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34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33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9D4DE-54A0-4490-AC58-DF095DE209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sz="6600">
                <a:solidFill>
                  <a:srgbClr val="0046AD"/>
                </a:solidFill>
                <a:latin typeface="Myriad Pro Light"/>
              </a:rPr>
              <a:t>Pacific Data Hub</a:t>
            </a:r>
            <a:endParaRPr lang="fr-FR" sz="6600">
              <a:solidFill>
                <a:srgbClr val="0046AD"/>
              </a:solidFill>
              <a:latin typeface="Myriad Pro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DEADE-B2E4-461D-BA82-EB7B04E50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8720" y="5175464"/>
            <a:ext cx="6736080" cy="768135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AU" sz="4800" dirty="0">
                <a:solidFill>
                  <a:srgbClr val="00B0CA"/>
                </a:solidFill>
                <a:latin typeface="Myriad Pro" panose="020B0503030403020204" pitchFamily="34" charset="0"/>
              </a:rPr>
              <a:t>Open Source and Open Data</a:t>
            </a:r>
            <a:endParaRPr lang="fr-FR" sz="3200" dirty="0">
              <a:solidFill>
                <a:srgbClr val="00B0CA"/>
              </a:solidFill>
              <a:latin typeface="Myriad Pro" panose="020B0503030403020204" pitchFamily="34" charset="0"/>
            </a:endParaRPr>
          </a:p>
        </p:txBody>
      </p:sp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1E5FFCB9-1F03-452E-AEF6-8BC77EE06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2126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829C63-236A-4A7F-9B05-49DE87FBC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0000" y="324000"/>
            <a:ext cx="2925126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0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BCFC6C-D632-1700-58E1-9C160CFC8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8193"/>
            <a:ext cx="10515600" cy="37397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AU" b="0" dirty="0">
                <a:solidFill>
                  <a:srgbClr val="3B3B3B"/>
                </a:solidFill>
                <a:effectLst/>
              </a:rPr>
              <a:t>The Pacific Community (SPC) is the principal scientific and technical organisation in the Pacific region, proudly supporting development since 1947.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AU" b="0" dirty="0">
                <a:solidFill>
                  <a:srgbClr val="3B3B3B"/>
                </a:solidFill>
                <a:effectLst/>
              </a:rPr>
              <a:t>We are an international development organisation owned and governed by our 27 country and territory members.</a:t>
            </a:r>
            <a:endParaRPr lang="en-AU" dirty="0"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AU" dirty="0">
                <a:ea typeface="+mn-lt"/>
                <a:cs typeface="+mn-lt"/>
              </a:rPr>
              <a:t>We are mandated by our members to provide leadership in data and statistics for the region. </a:t>
            </a:r>
            <a:endParaRPr lang="en-AU" dirty="0"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C4398A-FE32-E0F3-FB0E-9E155534C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60" y="398577"/>
            <a:ext cx="10515600" cy="873696"/>
          </a:xfrm>
        </p:spPr>
        <p:txBody>
          <a:bodyPr/>
          <a:lstStyle/>
          <a:p>
            <a:r>
              <a:rPr lang="en-AU"/>
              <a:t>The Pacific Community (SPC)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DCAFEA-18D9-DC7B-6D14-5E3D23C073E9}"/>
              </a:ext>
            </a:extLst>
          </p:cNvPr>
          <p:cNvSpPr txBox="1"/>
          <p:nvPr/>
        </p:nvSpPr>
        <p:spPr>
          <a:xfrm>
            <a:off x="765699" y="1501422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dirty="0">
                <a:solidFill>
                  <a:srgbClr val="0046AD"/>
                </a:solidFill>
              </a:rPr>
              <a:t>Who are we?</a:t>
            </a:r>
          </a:p>
        </p:txBody>
      </p:sp>
    </p:spTree>
    <p:extLst>
      <p:ext uri="{BB962C8B-B14F-4D97-AF65-F5344CB8AC3E}">
        <p14:creationId xmlns:p14="http://schemas.microsoft.com/office/powerpoint/2010/main" val="1242922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C4398A-FE32-E0F3-FB0E-9E155534C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31" y="390395"/>
            <a:ext cx="10515600" cy="873696"/>
          </a:xfrm>
        </p:spPr>
        <p:txBody>
          <a:bodyPr/>
          <a:lstStyle/>
          <a:p>
            <a:r>
              <a:rPr lang="en-AU" dirty="0"/>
              <a:t>Pacific Data Hub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E9E548-ADF8-F6CF-B6ED-0D8C3A1109B1}"/>
              </a:ext>
            </a:extLst>
          </p:cNvPr>
          <p:cNvSpPr txBox="1"/>
          <p:nvPr/>
        </p:nvSpPr>
        <p:spPr>
          <a:xfrm>
            <a:off x="1403717" y="2086197"/>
            <a:ext cx="7687018" cy="4378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AU" sz="2400" dirty="0"/>
              <a:t>Build an online catalogue of datasets and publications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A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the Pacific, for the Pacific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A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Datasets and publication search engine</a:t>
            </a: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AU" sz="2400" dirty="0"/>
              <a:t>Create dashboards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A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Focus on a specific topic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A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Provide high-level data visualization</a:t>
            </a: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AU" sz="2400" dirty="0"/>
              <a:t>Access data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A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Download raw data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A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Request permission to access</a:t>
            </a: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AU" sz="2400" dirty="0"/>
              <a:t>Provide support to divisions and programs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A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Classification (not curation)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A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Sustainable data storage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371D40-9675-7F85-3069-49062A3F37C9}"/>
              </a:ext>
            </a:extLst>
          </p:cNvPr>
          <p:cNvSpPr txBox="1"/>
          <p:nvPr/>
        </p:nvSpPr>
        <p:spPr>
          <a:xfrm>
            <a:off x="765699" y="1501422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dirty="0">
                <a:solidFill>
                  <a:srgbClr val="0046AD"/>
                </a:solidFill>
              </a:rPr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263236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C4398A-FE32-E0F3-FB0E-9E155534C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31" y="390395"/>
            <a:ext cx="10515600" cy="873696"/>
          </a:xfrm>
        </p:spPr>
        <p:txBody>
          <a:bodyPr/>
          <a:lstStyle/>
          <a:p>
            <a:r>
              <a:rPr lang="en-AU" dirty="0"/>
              <a:t>Pacific Data Hub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BB80D4C9-8E1C-535F-46C3-4B6758EFA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205" y="2323528"/>
            <a:ext cx="9693676" cy="3591936"/>
          </a:xfrm>
        </p:spPr>
        <p:txBody>
          <a:bodyPr>
            <a:normAutofit/>
          </a:bodyPr>
          <a:lstStyle/>
          <a:p>
            <a:pPr marL="493200" lvl="1" indent="-4572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AU" sz="2800" dirty="0">
                <a:solidFill>
                  <a:schemeClr val="tx1"/>
                </a:solidFill>
              </a:rPr>
              <a:t>Increasing demand for access to timely and reliable data.</a:t>
            </a:r>
            <a:endParaRPr lang="en-AU" sz="1800" dirty="0">
              <a:solidFill>
                <a:schemeClr val="tx1"/>
              </a:solidFill>
            </a:endParaRPr>
          </a:p>
          <a:p>
            <a:pPr marL="493200" lvl="1" indent="-4572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AU" sz="2800" dirty="0">
                <a:solidFill>
                  <a:schemeClr val="tx1"/>
                </a:solidFill>
              </a:rPr>
              <a:t>The need to improve data maturity to realise value form our data resources.</a:t>
            </a:r>
            <a:endParaRPr lang="en-AU" sz="1800" dirty="0">
              <a:solidFill>
                <a:schemeClr val="tx1"/>
              </a:solidFill>
            </a:endParaRPr>
          </a:p>
          <a:p>
            <a:pPr marL="493200" lvl="1" indent="-4572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AU" sz="2800" dirty="0">
                <a:solidFill>
                  <a:schemeClr val="tx1"/>
                </a:solidFill>
              </a:rPr>
              <a:t>Increasing need to manage rapidly growing volumes and greater variety of data, at  higher velocity and with increased veracity.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DE6C2F-E2C3-D326-3FAF-5CC6FE5FADC5}"/>
              </a:ext>
            </a:extLst>
          </p:cNvPr>
          <p:cNvSpPr txBox="1"/>
          <p:nvPr/>
        </p:nvSpPr>
        <p:spPr>
          <a:xfrm>
            <a:off x="765699" y="1501422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dirty="0">
                <a:solidFill>
                  <a:srgbClr val="0046AD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951670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C4398A-FE32-E0F3-FB0E-9E155534C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31" y="390395"/>
            <a:ext cx="10515600" cy="873696"/>
          </a:xfrm>
        </p:spPr>
        <p:txBody>
          <a:bodyPr/>
          <a:lstStyle/>
          <a:p>
            <a:r>
              <a:rPr lang="en-AU" dirty="0"/>
              <a:t>Pacific Data Hub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950FF9-DD26-5FD1-5E6F-E99A7DB58C89}"/>
              </a:ext>
            </a:extLst>
          </p:cNvPr>
          <p:cNvSpPr txBox="1"/>
          <p:nvPr/>
        </p:nvSpPr>
        <p:spPr>
          <a:xfrm>
            <a:off x="765699" y="1501422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dirty="0">
                <a:solidFill>
                  <a:srgbClr val="0046AD"/>
                </a:solidFill>
              </a:rPr>
              <a:t>Timeline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9385F4E-3861-B3D3-A672-8475E7C9CC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6584509"/>
              </p:ext>
            </p:extLst>
          </p:nvPr>
        </p:nvGraphicFramePr>
        <p:xfrm>
          <a:off x="442944" y="1953086"/>
          <a:ext cx="11302213" cy="3403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8186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C4398A-FE32-E0F3-FB0E-9E155534C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31" y="390395"/>
            <a:ext cx="10515600" cy="873696"/>
          </a:xfrm>
        </p:spPr>
        <p:txBody>
          <a:bodyPr/>
          <a:lstStyle/>
          <a:p>
            <a:r>
              <a:rPr lang="en-AU" dirty="0"/>
              <a:t>Pacific Data Hub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9521ECD-1608-9B86-BFF5-F427A9615B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8473669"/>
              </p:ext>
            </p:extLst>
          </p:nvPr>
        </p:nvGraphicFramePr>
        <p:xfrm>
          <a:off x="848654" y="1403576"/>
          <a:ext cx="6608000" cy="484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057C331-6F66-D143-615C-67317730A7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7413" y="4833475"/>
            <a:ext cx="2743200" cy="1545336"/>
          </a:xfrm>
          <a:prstGeom prst="rect">
            <a:avLst/>
          </a:prstGeom>
        </p:spPr>
      </p:pic>
      <p:pic>
        <p:nvPicPr>
          <p:cNvPr id="4" name="Picture 12" descr="Diagram&#10;&#10;Description automatically generated">
            <a:extLst>
              <a:ext uri="{FF2B5EF4-FFF2-40B4-BE49-F238E27FC236}">
                <a16:creationId xmlns:a16="http://schemas.microsoft.com/office/drawing/2014/main" id="{69CA0457-4DCE-8B6B-1FAF-675D6B3637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7413" y="3172073"/>
            <a:ext cx="2743200" cy="1543050"/>
          </a:xfrm>
          <a:prstGeom prst="rect">
            <a:avLst/>
          </a:prstGeom>
        </p:spPr>
      </p:pic>
      <p:pic>
        <p:nvPicPr>
          <p:cNvPr id="5" name="Picture 13" descr="Diagram&#10;&#10;Description automatically generated">
            <a:extLst>
              <a:ext uri="{FF2B5EF4-FFF2-40B4-BE49-F238E27FC236}">
                <a16:creationId xmlns:a16="http://schemas.microsoft.com/office/drawing/2014/main" id="{E281A7BB-E28D-8E04-E347-4760FAFF84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47413" y="1509527"/>
            <a:ext cx="27432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17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C4398A-FE32-E0F3-FB0E-9E155534C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31" y="390395"/>
            <a:ext cx="10515600" cy="873696"/>
          </a:xfrm>
        </p:spPr>
        <p:txBody>
          <a:bodyPr/>
          <a:lstStyle/>
          <a:p>
            <a:r>
              <a:rPr lang="en-AU" dirty="0"/>
              <a:t>PDH Data Platform</a:t>
            </a: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046BBF55-60BA-0BFA-3D77-AF1447B1E430}"/>
              </a:ext>
            </a:extLst>
          </p:cNvPr>
          <p:cNvSpPr txBox="1">
            <a:spLocks/>
          </p:cNvSpPr>
          <p:nvPr/>
        </p:nvSpPr>
        <p:spPr>
          <a:xfrm>
            <a:off x="2200151" y="1333795"/>
            <a:ext cx="3932237" cy="835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>
              <a:ln>
                <a:noFill/>
              </a:ln>
              <a:solidFill>
                <a:srgbClr val="00B0CA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AC2C2F1-ADB6-5FD2-8191-EE9CE31FAB99}"/>
              </a:ext>
            </a:extLst>
          </p:cNvPr>
          <p:cNvSpPr txBox="1">
            <a:spLocks/>
          </p:cNvSpPr>
          <p:nvPr/>
        </p:nvSpPr>
        <p:spPr>
          <a:xfrm>
            <a:off x="3881551" y="3973967"/>
            <a:ext cx="3352080" cy="50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46A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46A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46A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6A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6A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2000" dirty="0"/>
              <a:t>https://pacificdata.org</a:t>
            </a:r>
            <a:endParaRPr lang="en-AU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16C30F-2A32-3D89-8C6C-F3751C5EA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485" y="2603432"/>
            <a:ext cx="3035700" cy="1382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23C2274-E976-C878-91CA-C16D8039B023}"/>
              </a:ext>
            </a:extLst>
          </p:cNvPr>
          <p:cNvGrpSpPr/>
          <p:nvPr/>
        </p:nvGrpSpPr>
        <p:grpSpPr>
          <a:xfrm>
            <a:off x="8686389" y="2284827"/>
            <a:ext cx="2700000" cy="1753672"/>
            <a:chOff x="8726845" y="2336186"/>
            <a:chExt cx="2700000" cy="17536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F2775DD-192A-49E5-E099-AAB57870C6B1}"/>
                </a:ext>
              </a:extLst>
            </p:cNvPr>
            <p:cNvSpPr txBox="1"/>
            <p:nvPr/>
          </p:nvSpPr>
          <p:spPr>
            <a:xfrm>
              <a:off x="8726845" y="2336186"/>
              <a:ext cx="2700000" cy="175367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AU" dirty="0">
                  <a:solidFill>
                    <a:schemeClr val="accent2">
                      <a:lumMod val="50000"/>
                    </a:schemeClr>
                  </a:solidFill>
                </a:rPr>
                <a:t>       Internal Sources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1400" dirty="0"/>
                <a:t>Digital Library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1400" dirty="0"/>
                <a:t>PCCOS Catalogue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1400" dirty="0"/>
                <a:t>R2R catalogue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1400" dirty="0"/>
                <a:t>…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AU" sz="1400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3553B86-B76F-8229-C182-8E974643D3B9}"/>
                </a:ext>
              </a:extLst>
            </p:cNvPr>
            <p:cNvGrpSpPr/>
            <p:nvPr/>
          </p:nvGrpSpPr>
          <p:grpSpPr>
            <a:xfrm>
              <a:off x="8808736" y="2565663"/>
              <a:ext cx="429848" cy="252768"/>
              <a:chOff x="8396070" y="2695509"/>
              <a:chExt cx="429848" cy="252768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5DD0D16-5C34-9C64-3CD2-2D582BC37175}"/>
                  </a:ext>
                </a:extLst>
              </p:cNvPr>
              <p:cNvSpPr/>
              <p:nvPr/>
            </p:nvSpPr>
            <p:spPr>
              <a:xfrm>
                <a:off x="8452137" y="2695509"/>
                <a:ext cx="317714" cy="214924"/>
              </a:xfrm>
              <a:custGeom>
                <a:avLst/>
                <a:gdLst>
                  <a:gd name="connsiteX0" fmla="*/ 289681 w 317714"/>
                  <a:gd name="connsiteY0" fmla="*/ 186891 h 214924"/>
                  <a:gd name="connsiteX1" fmla="*/ 28034 w 317714"/>
                  <a:gd name="connsiteY1" fmla="*/ 186891 h 214924"/>
                  <a:gd name="connsiteX2" fmla="*/ 28034 w 317714"/>
                  <a:gd name="connsiteY2" fmla="*/ 28034 h 214924"/>
                  <a:gd name="connsiteX3" fmla="*/ 289681 w 317714"/>
                  <a:gd name="connsiteY3" fmla="*/ 28034 h 214924"/>
                  <a:gd name="connsiteX4" fmla="*/ 317714 w 317714"/>
                  <a:gd name="connsiteY4" fmla="*/ 18689 h 214924"/>
                  <a:gd name="connsiteX5" fmla="*/ 299025 w 317714"/>
                  <a:gd name="connsiteY5" fmla="*/ 0 h 214924"/>
                  <a:gd name="connsiteX6" fmla="*/ 18689 w 317714"/>
                  <a:gd name="connsiteY6" fmla="*/ 0 h 214924"/>
                  <a:gd name="connsiteX7" fmla="*/ 0 w 317714"/>
                  <a:gd name="connsiteY7" fmla="*/ 18689 h 214924"/>
                  <a:gd name="connsiteX8" fmla="*/ 0 w 317714"/>
                  <a:gd name="connsiteY8" fmla="*/ 214924 h 214924"/>
                  <a:gd name="connsiteX9" fmla="*/ 317714 w 317714"/>
                  <a:gd name="connsiteY9" fmla="*/ 214924 h 214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7714" h="214924">
                    <a:moveTo>
                      <a:pt x="289681" y="186891"/>
                    </a:moveTo>
                    <a:lnTo>
                      <a:pt x="28034" y="186891"/>
                    </a:lnTo>
                    <a:lnTo>
                      <a:pt x="28034" y="28034"/>
                    </a:lnTo>
                    <a:lnTo>
                      <a:pt x="289681" y="28034"/>
                    </a:lnTo>
                    <a:close/>
                    <a:moveTo>
                      <a:pt x="317714" y="18689"/>
                    </a:moveTo>
                    <a:cubicBezTo>
                      <a:pt x="317714" y="8368"/>
                      <a:pt x="309347" y="0"/>
                      <a:pt x="299025" y="0"/>
                    </a:cubicBezTo>
                    <a:lnTo>
                      <a:pt x="18689" y="0"/>
                    </a:lnTo>
                    <a:cubicBezTo>
                      <a:pt x="8368" y="0"/>
                      <a:pt x="0" y="8368"/>
                      <a:pt x="0" y="18689"/>
                    </a:cubicBezTo>
                    <a:lnTo>
                      <a:pt x="0" y="214924"/>
                    </a:lnTo>
                    <a:lnTo>
                      <a:pt x="317714" y="214924"/>
                    </a:lnTo>
                    <a:close/>
                  </a:path>
                </a:pathLst>
              </a:custGeom>
              <a:grpFill/>
              <a:ln w="4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B90FE70-1029-5389-2270-49BBB16ED3D0}"/>
                  </a:ext>
                </a:extLst>
              </p:cNvPr>
              <p:cNvSpPr/>
              <p:nvPr/>
            </p:nvSpPr>
            <p:spPr>
              <a:xfrm>
                <a:off x="8396070" y="2920244"/>
                <a:ext cx="429848" cy="28033"/>
              </a:xfrm>
              <a:custGeom>
                <a:avLst/>
                <a:gdLst>
                  <a:gd name="connsiteX0" fmla="*/ 242958 w 429848"/>
                  <a:gd name="connsiteY0" fmla="*/ 0 h 28033"/>
                  <a:gd name="connsiteX1" fmla="*/ 242958 w 429848"/>
                  <a:gd name="connsiteY1" fmla="*/ 4672 h 28033"/>
                  <a:gd name="connsiteX2" fmla="*/ 238866 w 429848"/>
                  <a:gd name="connsiteY2" fmla="*/ 9345 h 28033"/>
                  <a:gd name="connsiteX3" fmla="*/ 238286 w 429848"/>
                  <a:gd name="connsiteY3" fmla="*/ 9345 h 28033"/>
                  <a:gd name="connsiteX4" fmla="*/ 191563 w 429848"/>
                  <a:gd name="connsiteY4" fmla="*/ 9345 h 28033"/>
                  <a:gd name="connsiteX5" fmla="*/ 186891 w 429848"/>
                  <a:gd name="connsiteY5" fmla="*/ 5252 h 28033"/>
                  <a:gd name="connsiteX6" fmla="*/ 186891 w 429848"/>
                  <a:gd name="connsiteY6" fmla="*/ 4672 h 28033"/>
                  <a:gd name="connsiteX7" fmla="*/ 186891 w 429848"/>
                  <a:gd name="connsiteY7" fmla="*/ 0 h 28033"/>
                  <a:gd name="connsiteX8" fmla="*/ 0 w 429848"/>
                  <a:gd name="connsiteY8" fmla="*/ 0 h 28033"/>
                  <a:gd name="connsiteX9" fmla="*/ 0 w 429848"/>
                  <a:gd name="connsiteY9" fmla="*/ 9345 h 28033"/>
                  <a:gd name="connsiteX10" fmla="*/ 18689 w 429848"/>
                  <a:gd name="connsiteY10" fmla="*/ 28034 h 28033"/>
                  <a:gd name="connsiteX11" fmla="*/ 411160 w 429848"/>
                  <a:gd name="connsiteY11" fmla="*/ 28034 h 28033"/>
                  <a:gd name="connsiteX12" fmla="*/ 429849 w 429848"/>
                  <a:gd name="connsiteY12" fmla="*/ 9345 h 28033"/>
                  <a:gd name="connsiteX13" fmla="*/ 429849 w 429848"/>
                  <a:gd name="connsiteY13" fmla="*/ 0 h 28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29848" h="28033">
                    <a:moveTo>
                      <a:pt x="242958" y="0"/>
                    </a:moveTo>
                    <a:lnTo>
                      <a:pt x="242958" y="4672"/>
                    </a:lnTo>
                    <a:cubicBezTo>
                      <a:pt x="243118" y="7092"/>
                      <a:pt x="241286" y="9184"/>
                      <a:pt x="238866" y="9345"/>
                    </a:cubicBezTo>
                    <a:cubicBezTo>
                      <a:pt x="238673" y="9357"/>
                      <a:pt x="238479" y="9357"/>
                      <a:pt x="238286" y="9345"/>
                    </a:cubicBezTo>
                    <a:lnTo>
                      <a:pt x="191563" y="9345"/>
                    </a:lnTo>
                    <a:cubicBezTo>
                      <a:pt x="189143" y="9505"/>
                      <a:pt x="187051" y="7672"/>
                      <a:pt x="186891" y="5252"/>
                    </a:cubicBezTo>
                    <a:cubicBezTo>
                      <a:pt x="186878" y="5059"/>
                      <a:pt x="186878" y="4865"/>
                      <a:pt x="186891" y="4672"/>
                    </a:cubicBezTo>
                    <a:lnTo>
                      <a:pt x="186891" y="0"/>
                    </a:lnTo>
                    <a:lnTo>
                      <a:pt x="0" y="0"/>
                    </a:lnTo>
                    <a:lnTo>
                      <a:pt x="0" y="9345"/>
                    </a:lnTo>
                    <a:cubicBezTo>
                      <a:pt x="0" y="19666"/>
                      <a:pt x="8367" y="28034"/>
                      <a:pt x="18689" y="28034"/>
                    </a:cubicBezTo>
                    <a:lnTo>
                      <a:pt x="411160" y="28034"/>
                    </a:lnTo>
                    <a:cubicBezTo>
                      <a:pt x="421481" y="28034"/>
                      <a:pt x="429849" y="19666"/>
                      <a:pt x="429849" y="9345"/>
                    </a:cubicBezTo>
                    <a:lnTo>
                      <a:pt x="429849" y="0"/>
                    </a:lnTo>
                    <a:close/>
                  </a:path>
                </a:pathLst>
              </a:custGeom>
              <a:grpFill/>
              <a:ln w="4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pic>
            <p:nvPicPr>
              <p:cNvPr id="14" name="Graphic 13" descr="Database">
                <a:extLst>
                  <a:ext uri="{FF2B5EF4-FFF2-40B4-BE49-F238E27FC236}">
                    <a16:creationId xmlns:a16="http://schemas.microsoft.com/office/drawing/2014/main" id="{A23FF1D0-065A-B9FB-25A9-2AF583584F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518959" y="2703252"/>
                <a:ext cx="193775" cy="193775"/>
              </a:xfrm>
              <a:prstGeom prst="rect">
                <a:avLst/>
              </a:prstGeom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3C174B0-2FF9-BE02-22E9-B4520D54F821}"/>
              </a:ext>
            </a:extLst>
          </p:cNvPr>
          <p:cNvSpPr txBox="1"/>
          <p:nvPr/>
        </p:nvSpPr>
        <p:spPr>
          <a:xfrm>
            <a:off x="1849434" y="1489339"/>
            <a:ext cx="1962642" cy="54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540000"/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</a:t>
            </a:r>
          </a:p>
        </p:txBody>
      </p:sp>
      <p:pic>
        <p:nvPicPr>
          <p:cNvPr id="16" name="Graphic 15" descr="Document with solid fill">
            <a:extLst>
              <a:ext uri="{FF2B5EF4-FFF2-40B4-BE49-F238E27FC236}">
                <a16:creationId xmlns:a16="http://schemas.microsoft.com/office/drawing/2014/main" id="{580167CD-C0A5-F4E9-1256-F88AD321EB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38531" y="1594411"/>
            <a:ext cx="331562" cy="33156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223C5BD-B40B-74B5-D045-92F857B32639}"/>
              </a:ext>
            </a:extLst>
          </p:cNvPr>
          <p:cNvGrpSpPr/>
          <p:nvPr/>
        </p:nvGrpSpPr>
        <p:grpSpPr>
          <a:xfrm>
            <a:off x="904572" y="3187627"/>
            <a:ext cx="2340000" cy="1515308"/>
            <a:chOff x="895874" y="2928838"/>
            <a:chExt cx="2340000" cy="151530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B64F02A-0B3B-682C-E9FE-34212B477C67}"/>
                </a:ext>
              </a:extLst>
            </p:cNvPr>
            <p:cNvSpPr txBox="1"/>
            <p:nvPr/>
          </p:nvSpPr>
          <p:spPr>
            <a:xfrm>
              <a:off x="895874" y="2928838"/>
              <a:ext cx="2340000" cy="1515308"/>
            </a:xfrm>
            <a:prstGeom prst="roundRect">
              <a:avLst/>
            </a:prstGeom>
            <a:solidFill>
              <a:srgbClr val="DEF3FE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AU" dirty="0">
                  <a:solidFill>
                    <a:srgbClr val="0046AD"/>
                  </a:solidFill>
                </a:rPr>
                <a:t>       Data Exploration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AU" sz="1400" dirty="0"/>
                <a:t>Pacific Map (</a:t>
              </a:r>
              <a:r>
                <a:rPr lang="en-AU" sz="1400" dirty="0" err="1"/>
                <a:t>TerriaJS</a:t>
              </a:r>
              <a:r>
                <a:rPr lang="en-AU" sz="1400" dirty="0"/>
                <a:t>)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AU" sz="1400" dirty="0" err="1"/>
                <a:t>Geonode</a:t>
              </a:r>
              <a:endParaRPr lang="en-AU" sz="1400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AU" sz="1400" dirty="0" err="1"/>
                <a:t>PDH.stat</a:t>
              </a:r>
              <a:r>
                <a:rPr lang="en-AU" sz="1400" dirty="0"/>
                <a:t> Data Explorer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AU" sz="1400" dirty="0"/>
                <a:t>Microdata Library </a:t>
              </a:r>
            </a:p>
          </p:txBody>
        </p:sp>
        <p:pic>
          <p:nvPicPr>
            <p:cNvPr id="19" name="Graphic 18" descr="Map with pin">
              <a:extLst>
                <a:ext uri="{FF2B5EF4-FFF2-40B4-BE49-F238E27FC236}">
                  <a16:creationId xmlns:a16="http://schemas.microsoft.com/office/drawing/2014/main" id="{6EA988B5-79FA-0E01-7AAC-77A0E3666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81825" y="3068738"/>
              <a:ext cx="376890" cy="376890"/>
            </a:xfrm>
            <a:prstGeom prst="rect">
              <a:avLst/>
            </a:prstGeom>
          </p:spPr>
        </p:pic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BDD7922-F887-115B-B87B-D5292FCB2CBF}"/>
              </a:ext>
            </a:extLst>
          </p:cNvPr>
          <p:cNvCxnSpPr>
            <a:cxnSpLocks/>
          </p:cNvCxnSpPr>
          <p:nvPr/>
        </p:nvCxnSpPr>
        <p:spPr>
          <a:xfrm flipV="1">
            <a:off x="7491706" y="3135915"/>
            <a:ext cx="845940" cy="118271"/>
          </a:xfrm>
          <a:prstGeom prst="straightConnector1">
            <a:avLst/>
          </a:prstGeom>
          <a:ln w="127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B23165C-C372-3C3C-8D5C-EFD9ED177A86}"/>
              </a:ext>
            </a:extLst>
          </p:cNvPr>
          <p:cNvCxnSpPr>
            <a:cxnSpLocks/>
          </p:cNvCxnSpPr>
          <p:nvPr/>
        </p:nvCxnSpPr>
        <p:spPr>
          <a:xfrm>
            <a:off x="7302216" y="4038499"/>
            <a:ext cx="610223" cy="460647"/>
          </a:xfrm>
          <a:prstGeom prst="straightConnector1">
            <a:avLst/>
          </a:prstGeom>
          <a:ln w="127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3836EA-5DE3-23D3-86BF-38CFFE5D3853}"/>
              </a:ext>
            </a:extLst>
          </p:cNvPr>
          <p:cNvCxnSpPr>
            <a:cxnSpLocks/>
          </p:cNvCxnSpPr>
          <p:nvPr/>
        </p:nvCxnSpPr>
        <p:spPr>
          <a:xfrm>
            <a:off x="5557591" y="4321636"/>
            <a:ext cx="0" cy="399735"/>
          </a:xfrm>
          <a:prstGeom prst="straightConnector1">
            <a:avLst/>
          </a:prstGeom>
          <a:ln w="127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F1A1B37-1DA3-EB4D-6EE3-D9D9C99C8C3C}"/>
              </a:ext>
            </a:extLst>
          </p:cNvPr>
          <p:cNvCxnSpPr>
            <a:cxnSpLocks/>
          </p:cNvCxnSpPr>
          <p:nvPr/>
        </p:nvCxnSpPr>
        <p:spPr>
          <a:xfrm flipV="1">
            <a:off x="3396671" y="3363311"/>
            <a:ext cx="510449" cy="143302"/>
          </a:xfrm>
          <a:prstGeom prst="straightConnector1">
            <a:avLst/>
          </a:prstGeom>
          <a:ln w="127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B39F37C-1C23-05C4-816A-685B48D05F3B}"/>
              </a:ext>
            </a:extLst>
          </p:cNvPr>
          <p:cNvCxnSpPr>
            <a:cxnSpLocks/>
          </p:cNvCxnSpPr>
          <p:nvPr/>
        </p:nvCxnSpPr>
        <p:spPr>
          <a:xfrm flipH="1" flipV="1">
            <a:off x="3396671" y="4451537"/>
            <a:ext cx="769598" cy="475764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9D7EA48-832F-B520-2CF2-DB7693B61F67}"/>
              </a:ext>
            </a:extLst>
          </p:cNvPr>
          <p:cNvCxnSpPr>
            <a:cxnSpLocks/>
          </p:cNvCxnSpPr>
          <p:nvPr/>
        </p:nvCxnSpPr>
        <p:spPr>
          <a:xfrm>
            <a:off x="3254685" y="4688628"/>
            <a:ext cx="859332" cy="490938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456D68F-F8A1-304D-3905-7D8C4A6BBF1E}"/>
              </a:ext>
            </a:extLst>
          </p:cNvPr>
          <p:cNvCxnSpPr>
            <a:cxnSpLocks/>
          </p:cNvCxnSpPr>
          <p:nvPr/>
        </p:nvCxnSpPr>
        <p:spPr>
          <a:xfrm flipH="1">
            <a:off x="7168623" y="5302962"/>
            <a:ext cx="708513" cy="0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5B61C30-8494-BC6E-7AE3-1CFBBC34573F}"/>
              </a:ext>
            </a:extLst>
          </p:cNvPr>
          <p:cNvCxnSpPr>
            <a:cxnSpLocks/>
          </p:cNvCxnSpPr>
          <p:nvPr/>
        </p:nvCxnSpPr>
        <p:spPr>
          <a:xfrm>
            <a:off x="7175834" y="5543371"/>
            <a:ext cx="701302" cy="0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0D629C5-1981-310B-30AE-F6561257B679}"/>
              </a:ext>
            </a:extLst>
          </p:cNvPr>
          <p:cNvCxnSpPr>
            <a:cxnSpLocks/>
          </p:cNvCxnSpPr>
          <p:nvPr/>
        </p:nvCxnSpPr>
        <p:spPr>
          <a:xfrm>
            <a:off x="3515557" y="2090184"/>
            <a:ext cx="598460" cy="397519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8E6B09B-51D7-95C7-8BE8-1E3EC476B9FE}"/>
              </a:ext>
            </a:extLst>
          </p:cNvPr>
          <p:cNvCxnSpPr>
            <a:cxnSpLocks/>
          </p:cNvCxnSpPr>
          <p:nvPr/>
        </p:nvCxnSpPr>
        <p:spPr>
          <a:xfrm flipH="1">
            <a:off x="7108185" y="2074727"/>
            <a:ext cx="495200" cy="438211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1037654-1A66-907E-2F7B-25BF44FAE285}"/>
              </a:ext>
            </a:extLst>
          </p:cNvPr>
          <p:cNvCxnSpPr>
            <a:cxnSpLocks/>
          </p:cNvCxnSpPr>
          <p:nvPr/>
        </p:nvCxnSpPr>
        <p:spPr>
          <a:xfrm>
            <a:off x="5552332" y="2081951"/>
            <a:ext cx="0" cy="41171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A531544-0457-5BB6-50AB-552D655DCACC}"/>
              </a:ext>
            </a:extLst>
          </p:cNvPr>
          <p:cNvSpPr txBox="1"/>
          <p:nvPr/>
        </p:nvSpPr>
        <p:spPr>
          <a:xfrm>
            <a:off x="4616570" y="1490192"/>
            <a:ext cx="1962642" cy="54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540000"/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Dashboards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2638E9-08AB-A521-ED61-71088354861C}"/>
              </a:ext>
            </a:extLst>
          </p:cNvPr>
          <p:cNvSpPr txBox="1"/>
          <p:nvPr/>
        </p:nvSpPr>
        <p:spPr>
          <a:xfrm>
            <a:off x="7356325" y="1489339"/>
            <a:ext cx="1962642" cy="54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540000"/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Portals</a:t>
            </a:r>
          </a:p>
        </p:txBody>
      </p:sp>
      <p:pic>
        <p:nvPicPr>
          <p:cNvPr id="45" name="Graphic 44" descr="Internet">
            <a:extLst>
              <a:ext uri="{FF2B5EF4-FFF2-40B4-BE49-F238E27FC236}">
                <a16:creationId xmlns:a16="http://schemas.microsoft.com/office/drawing/2014/main" id="{B8DAF121-08AB-F07E-7DDC-EB4482A822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77283" y="1548989"/>
            <a:ext cx="448538" cy="448538"/>
          </a:xfrm>
          <a:prstGeom prst="rect">
            <a:avLst/>
          </a:prstGeom>
        </p:spPr>
      </p:pic>
      <p:pic>
        <p:nvPicPr>
          <p:cNvPr id="46" name="Graphic 45" descr="Presentation with bar chart with solid fill">
            <a:extLst>
              <a:ext uri="{FF2B5EF4-FFF2-40B4-BE49-F238E27FC236}">
                <a16:creationId xmlns:a16="http://schemas.microsoft.com/office/drawing/2014/main" id="{7D58DF7F-C577-98CE-17CB-003C786B77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87873" y="1581016"/>
            <a:ext cx="413085" cy="413085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53C44655-7CEA-8E00-3069-B0DB0D98E007}"/>
              </a:ext>
            </a:extLst>
          </p:cNvPr>
          <p:cNvGrpSpPr/>
          <p:nvPr/>
        </p:nvGrpSpPr>
        <p:grpSpPr>
          <a:xfrm>
            <a:off x="4308255" y="4788725"/>
            <a:ext cx="2592000" cy="1515308"/>
            <a:chOff x="3098563" y="4722615"/>
            <a:chExt cx="2340000" cy="1515308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B1D007-7B14-1844-5EE7-83B4BC96D2DD}"/>
                </a:ext>
              </a:extLst>
            </p:cNvPr>
            <p:cNvSpPr txBox="1"/>
            <p:nvPr/>
          </p:nvSpPr>
          <p:spPr>
            <a:xfrm>
              <a:off x="3098563" y="4722615"/>
              <a:ext cx="2340000" cy="1515308"/>
            </a:xfrm>
            <a:prstGeom prst="roundRect">
              <a:avLst/>
            </a:prstGeom>
            <a:solidFill>
              <a:srgbClr val="DEF3FE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AU" dirty="0">
                  <a:solidFill>
                    <a:srgbClr val="0046AD"/>
                  </a:solidFill>
                </a:rPr>
                <a:t>      Data Layer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AU" sz="1400" dirty="0"/>
                <a:t>CKAN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AU" sz="1400" dirty="0" err="1"/>
                <a:t>Geoserver</a:t>
              </a:r>
              <a:endParaRPr lang="en-AU" sz="1400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AU" sz="1400" dirty="0"/>
                <a:t>NADA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AU" sz="1400" dirty="0"/>
                <a:t>SIS-CC .Stat</a:t>
              </a:r>
            </a:p>
          </p:txBody>
        </p:sp>
        <p:pic>
          <p:nvPicPr>
            <p:cNvPr id="49" name="Graphic 48" descr="Server with solid fill">
              <a:extLst>
                <a:ext uri="{FF2B5EF4-FFF2-40B4-BE49-F238E27FC236}">
                  <a16:creationId xmlns:a16="http://schemas.microsoft.com/office/drawing/2014/main" id="{8A221C32-7505-6AA4-58A5-49B0071AA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175000" y="4913887"/>
              <a:ext cx="337709" cy="337709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AD599A0-7844-5928-8331-34BCB9BD33FE}"/>
              </a:ext>
            </a:extLst>
          </p:cNvPr>
          <p:cNvGrpSpPr/>
          <p:nvPr/>
        </p:nvGrpSpPr>
        <p:grpSpPr>
          <a:xfrm>
            <a:off x="8169372" y="4364825"/>
            <a:ext cx="2758976" cy="1992035"/>
            <a:chOff x="8455410" y="4497933"/>
            <a:chExt cx="2758976" cy="199203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E0B1931-BA96-8DDA-8D87-E9E2CB72A305}"/>
                </a:ext>
              </a:extLst>
            </p:cNvPr>
            <p:cNvSpPr txBox="1"/>
            <p:nvPr/>
          </p:nvSpPr>
          <p:spPr>
            <a:xfrm>
              <a:off x="8455410" y="4497933"/>
              <a:ext cx="2758976" cy="199203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AU" dirty="0">
                  <a:solidFill>
                    <a:schemeClr val="accent2">
                      <a:lumMod val="50000"/>
                    </a:schemeClr>
                  </a:solidFill>
                </a:rPr>
                <a:t>      External Sources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1400" dirty="0"/>
                <a:t>SPREP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1400" dirty="0"/>
                <a:t>World Bank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1400" dirty="0"/>
                <a:t>Open Data NC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1400" dirty="0"/>
                <a:t>Humanitarian Data Exchange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1400" dirty="0"/>
                <a:t>…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AU" sz="1400" dirty="0"/>
            </a:p>
          </p:txBody>
        </p:sp>
        <p:pic>
          <p:nvPicPr>
            <p:cNvPr id="52" name="Graphic 51" descr="Internet">
              <a:extLst>
                <a:ext uri="{FF2B5EF4-FFF2-40B4-BE49-F238E27FC236}">
                  <a16:creationId xmlns:a16="http://schemas.microsoft.com/office/drawing/2014/main" id="{854BBE04-8D73-2D35-2DBA-41308C6C8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509743" y="4654612"/>
              <a:ext cx="448538" cy="448538"/>
            </a:xfrm>
            <a:prstGeom prst="rect">
              <a:avLst/>
            </a:prstGeom>
          </p:spPr>
        </p:pic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414EBDC7-2874-DEFC-5663-CA034DA64014}"/>
              </a:ext>
            </a:extLst>
          </p:cNvPr>
          <p:cNvSpPr txBox="1"/>
          <p:nvPr/>
        </p:nvSpPr>
        <p:spPr>
          <a:xfrm>
            <a:off x="1287262" y="5420121"/>
            <a:ext cx="918841" cy="722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A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Open Source</a:t>
            </a:r>
          </a:p>
          <a:p>
            <a:pPr>
              <a:lnSpc>
                <a:spcPct val="200000"/>
              </a:lnSpc>
            </a:pPr>
            <a:r>
              <a:rPr lang="en-A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Open Data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6B1D1CB-E4F4-D0D9-DACF-A274D909E008}"/>
              </a:ext>
            </a:extLst>
          </p:cNvPr>
          <p:cNvSpPr/>
          <p:nvPr/>
        </p:nvSpPr>
        <p:spPr>
          <a:xfrm>
            <a:off x="1061670" y="5565105"/>
            <a:ext cx="234595" cy="177824"/>
          </a:xfrm>
          <a:prstGeom prst="rect">
            <a:avLst/>
          </a:prstGeom>
          <a:solidFill>
            <a:srgbClr val="DEF3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287399C-85DB-B21E-A32F-44D5F4231868}"/>
              </a:ext>
            </a:extLst>
          </p:cNvPr>
          <p:cNvSpPr/>
          <p:nvPr/>
        </p:nvSpPr>
        <p:spPr>
          <a:xfrm>
            <a:off x="1072846" y="5924521"/>
            <a:ext cx="234595" cy="1778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301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C4398A-FE32-E0F3-FB0E-9E155534C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31" y="390395"/>
            <a:ext cx="10515600" cy="873696"/>
          </a:xfrm>
        </p:spPr>
        <p:txBody>
          <a:bodyPr/>
          <a:lstStyle/>
          <a:p>
            <a:r>
              <a:rPr lang="en-AU" dirty="0">
                <a:cs typeface="Calibri Light"/>
              </a:rPr>
              <a:t>Challenges</a:t>
            </a:r>
          </a:p>
        </p:txBody>
      </p:sp>
      <p:graphicFrame>
        <p:nvGraphicFramePr>
          <p:cNvPr id="2" name="Diagram 3">
            <a:extLst>
              <a:ext uri="{FF2B5EF4-FFF2-40B4-BE49-F238E27FC236}">
                <a16:creationId xmlns:a16="http://schemas.microsoft.com/office/drawing/2014/main" id="{247ECEFA-23AF-E562-1370-352DA847B2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9135253"/>
              </p:ext>
            </p:extLst>
          </p:nvPr>
        </p:nvGraphicFramePr>
        <p:xfrm>
          <a:off x="1494312" y="1560616"/>
          <a:ext cx="5235039" cy="4587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4" name="Picture 34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E8EBA555-6F41-97C2-12A6-1D3B9DA4F4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9508" y="1895379"/>
            <a:ext cx="2297876" cy="1280900"/>
          </a:xfrm>
          <a:prstGeom prst="rect">
            <a:avLst/>
          </a:prstGeom>
        </p:spPr>
      </p:pic>
      <p:sp>
        <p:nvSpPr>
          <p:cNvPr id="286" name="TextBox 285">
            <a:extLst>
              <a:ext uri="{FF2B5EF4-FFF2-40B4-BE49-F238E27FC236}">
                <a16:creationId xmlns:a16="http://schemas.microsoft.com/office/drawing/2014/main" id="{E3172DAE-19C7-1B9E-3E49-895B930DB188}"/>
              </a:ext>
            </a:extLst>
          </p:cNvPr>
          <p:cNvSpPr txBox="1"/>
          <p:nvPr/>
        </p:nvSpPr>
        <p:spPr>
          <a:xfrm>
            <a:off x="6886418" y="1428436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2400">
                <a:solidFill>
                  <a:srgbClr val="0046AD"/>
                </a:solidFill>
              </a:rPr>
              <a:t>Tools and enablers</a:t>
            </a:r>
            <a:endParaRPr lang="en-US" sz="2400">
              <a:cs typeface="Calibri"/>
            </a:endParaRPr>
          </a:p>
        </p:txBody>
      </p:sp>
      <p:pic>
        <p:nvPicPr>
          <p:cNvPr id="45" name="Picture 45" descr="A picture containing text, room, gambling house, sign&#10;&#10;Description automatically generated">
            <a:extLst>
              <a:ext uri="{FF2B5EF4-FFF2-40B4-BE49-F238E27FC236}">
                <a16:creationId xmlns:a16="http://schemas.microsoft.com/office/drawing/2014/main" id="{DBE04242-40AE-A453-9256-E8F4A42B52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3425" y="2893018"/>
            <a:ext cx="2367148" cy="1557798"/>
          </a:xfrm>
          <a:prstGeom prst="rect">
            <a:avLst/>
          </a:prstGeom>
        </p:spPr>
      </p:pic>
      <p:pic>
        <p:nvPicPr>
          <p:cNvPr id="407" name="Picture 407" descr="Shape&#10;&#10;Description automatically generated">
            <a:extLst>
              <a:ext uri="{FF2B5EF4-FFF2-40B4-BE49-F238E27FC236}">
                <a16:creationId xmlns:a16="http://schemas.microsoft.com/office/drawing/2014/main" id="{41413265-5050-EAFB-D0C3-4C29D45765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62142" y="1898650"/>
            <a:ext cx="2743200" cy="1913603"/>
          </a:xfrm>
          <a:prstGeom prst="rect">
            <a:avLst/>
          </a:prstGeom>
        </p:spPr>
      </p:pic>
      <p:pic>
        <p:nvPicPr>
          <p:cNvPr id="83" name="Picture 8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C0684DBE-7674-E55D-B694-04275C8D6B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98396" y="3599584"/>
            <a:ext cx="2703616" cy="1162107"/>
          </a:xfrm>
          <a:prstGeom prst="rect">
            <a:avLst/>
          </a:prstGeom>
        </p:spPr>
      </p:pic>
      <p:pic>
        <p:nvPicPr>
          <p:cNvPr id="325" name="Picture 325">
            <a:extLst>
              <a:ext uri="{FF2B5EF4-FFF2-40B4-BE49-F238E27FC236}">
                <a16:creationId xmlns:a16="http://schemas.microsoft.com/office/drawing/2014/main" id="{D2FE6A8F-1ECE-B896-7CAA-4B605A98E7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3261" y="4674315"/>
            <a:ext cx="2408649" cy="1347249"/>
          </a:xfrm>
          <a:prstGeom prst="rect">
            <a:avLst/>
          </a:prstGeom>
        </p:spPr>
      </p:pic>
      <p:pic>
        <p:nvPicPr>
          <p:cNvPr id="315" name="Picture 315" descr="Chart, sunburst chart&#10;&#10;Description automatically generated">
            <a:extLst>
              <a:ext uri="{FF2B5EF4-FFF2-40B4-BE49-F238E27FC236}">
                <a16:creationId xmlns:a16="http://schemas.microsoft.com/office/drawing/2014/main" id="{F9EA7B0E-CAE4-AB43-86A0-E5B330AEC83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28135" y="4558338"/>
            <a:ext cx="2347356" cy="175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66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5B435C6-98A5-EE05-CE87-56745BD87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3117"/>
            <a:ext cx="10515600" cy="873696"/>
          </a:xfrm>
        </p:spPr>
        <p:txBody>
          <a:bodyPr/>
          <a:lstStyle/>
          <a:p>
            <a:r>
              <a:rPr lang="en-AU" dirty="0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096D76-2AE5-B99A-444E-2FB8E2F1FED1}"/>
              </a:ext>
            </a:extLst>
          </p:cNvPr>
          <p:cNvSpPr txBox="1"/>
          <p:nvPr/>
        </p:nvSpPr>
        <p:spPr>
          <a:xfrm>
            <a:off x="4591763" y="2087418"/>
            <a:ext cx="2333075" cy="324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AU" sz="4000" dirty="0"/>
              <a:t>Merci</a:t>
            </a:r>
          </a:p>
          <a:p>
            <a:pPr algn="ctr">
              <a:spcAft>
                <a:spcPts val="1800"/>
              </a:spcAft>
            </a:pPr>
            <a:r>
              <a:rPr lang="en-AU" sz="4000" dirty="0"/>
              <a:t>Malo</a:t>
            </a:r>
          </a:p>
          <a:p>
            <a:pPr algn="ctr">
              <a:spcAft>
                <a:spcPts val="1800"/>
              </a:spcAft>
            </a:pPr>
            <a:r>
              <a:rPr lang="en-AU" sz="4000" dirty="0"/>
              <a:t>Vinaka</a:t>
            </a:r>
          </a:p>
          <a:p>
            <a:pPr algn="ctr">
              <a:spcAft>
                <a:spcPts val="1800"/>
              </a:spcAft>
            </a:pPr>
            <a:r>
              <a:rPr lang="en-AU" sz="4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35848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sentation SPC - 2022-V1" id="{175285CF-D3F3-4EC7-AC2B-F283C7FDE297}" vid="{42E51C42-0206-42F2-AE4D-18CE997FD4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B2271179D21445BD24E3B960D912CE" ma:contentTypeVersion="16" ma:contentTypeDescription="Create a new document." ma:contentTypeScope="" ma:versionID="e6f583349ac63a4c94e19b68b668fa6a">
  <xsd:schema xmlns:xsd="http://www.w3.org/2001/XMLSchema" xmlns:xs="http://www.w3.org/2001/XMLSchema" xmlns:p="http://schemas.microsoft.com/office/2006/metadata/properties" xmlns:ns2="72c55c34-29fd-4423-896a-190302d4682c" xmlns:ns3="691497a6-f32f-4f5e-92b5-b02bb5cd09b7" targetNamespace="http://schemas.microsoft.com/office/2006/metadata/properties" ma:root="true" ma:fieldsID="dec0ace276cdd06e776a95f60384aa17" ns2:_="" ns3:_="">
    <xsd:import namespace="72c55c34-29fd-4423-896a-190302d4682c"/>
    <xsd:import namespace="691497a6-f32f-4f5e-92b5-b02bb5cd09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c55c34-29fd-4423-896a-190302d468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e002d73-fcbf-44f2-bb02-7941846832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1497a6-f32f-4f5e-92b5-b02bb5cd09b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7802bd2-0c04-4ddd-871e-0df211bd169c}" ma:internalName="TaxCatchAll" ma:showField="CatchAllData" ma:web="691497a6-f32f-4f5e-92b5-b02bb5cd09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91497a6-f32f-4f5e-92b5-b02bb5cd09b7" xsi:nil="true"/>
    <lcf76f155ced4ddcb4097134ff3c332f xmlns="72c55c34-29fd-4423-896a-190302d4682c">
      <Terms xmlns="http://schemas.microsoft.com/office/infopath/2007/PartnerControls"/>
    </lcf76f155ced4ddcb4097134ff3c332f>
    <SharedWithUsers xmlns="691497a6-f32f-4f5e-92b5-b02bb5cd09b7">
      <UserInfo>
        <DisplayName>Stanislas Ozier</DisplayName>
        <AccountId>277</AccountId>
        <AccountType/>
      </UserInfo>
      <UserInfo>
        <DisplayName>Sioeli Tonga</DisplayName>
        <AccountId>6</AccountId>
        <AccountType/>
      </UserInfo>
      <UserInfo>
        <DisplayName>Sachindra Singh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02A821D-EDE8-4D40-9875-E0DFF27BB54F}">
  <ds:schemaRefs>
    <ds:schemaRef ds:uri="691497a6-f32f-4f5e-92b5-b02bb5cd09b7"/>
    <ds:schemaRef ds:uri="72c55c34-29fd-4423-896a-190302d468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7D86592-F64F-4784-9AC1-23AEE8436E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A39C41-8802-4B40-BC66-25A6D9B1EFAE}">
  <ds:schemaRefs>
    <ds:schemaRef ds:uri="1644aaaf-76d5-4a97-8df4-1ac44f24cfd9"/>
    <ds:schemaRef ds:uri="691497a6-f32f-4f5e-92b5-b02bb5cd09b7"/>
    <ds:schemaRef ds:uri="72c55c34-29fd-4423-896a-190302d4682c"/>
    <ds:schemaRef ds:uri="8429cdef-8c4a-4b4f-a5bd-9a657e45f834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471</Words>
  <Application>Microsoft Office PowerPoint</Application>
  <PresentationFormat>Widescreen</PresentationFormat>
  <Paragraphs>106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Pacific Data Hub</vt:lpstr>
      <vt:lpstr>The Pacific Community (SPC)</vt:lpstr>
      <vt:lpstr>Pacific Data Hub</vt:lpstr>
      <vt:lpstr>Pacific Data Hub</vt:lpstr>
      <vt:lpstr>Pacific Data Hub</vt:lpstr>
      <vt:lpstr>Pacific Data Hub</vt:lpstr>
      <vt:lpstr>PDH Data Platform</vt:lpstr>
      <vt:lpstr>Challenges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Name</dc:title>
  <dc:creator>Sioeli Tonga</dc:creator>
  <cp:lastModifiedBy>Stanislas Ozier</cp:lastModifiedBy>
  <cp:revision>18</cp:revision>
  <dcterms:created xsi:type="dcterms:W3CDTF">2022-10-03T11:22:54Z</dcterms:created>
  <dcterms:modified xsi:type="dcterms:W3CDTF">2022-11-25T01:27:40Z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0x010100C1B2271179D21445BD24E3B960D912CE</vt:lpwstr>
  </property>
  <property fmtid="{D5CDD505-2E9C-101B-9397-08002B2CF9AE}" pid="3" name="MediaServiceImageTags">
    <vt:lpwstr/>
  </property>
</Properties>
</file>